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32">
                  <c:v>2186</c:v>
                </c:pt>
                <c:pt idx="33">
                  <c:v>2188</c:v>
                </c:pt>
                <c:pt idx="34">
                  <c:v>2185</c:v>
                </c:pt>
                <c:pt idx="35">
                  <c:v>2184</c:v>
                </c:pt>
                <c:pt idx="36">
                  <c:v>2184</c:v>
                </c:pt>
                <c:pt idx="37">
                  <c:v>2186</c:v>
                </c:pt>
                <c:pt idx="38">
                  <c:v>2188</c:v>
                </c:pt>
                <c:pt idx="39">
                  <c:v>2189</c:v>
                </c:pt>
                <c:pt idx="40">
                  <c:v>2189</c:v>
                </c:pt>
                <c:pt idx="41">
                  <c:v>2189</c:v>
                </c:pt>
                <c:pt idx="42">
                  <c:v>2188</c:v>
                </c:pt>
                <c:pt idx="43">
                  <c:v>2189</c:v>
                </c:pt>
                <c:pt idx="44">
                  <c:v>2195</c:v>
                </c:pt>
                <c:pt idx="45">
                  <c:v>2192</c:v>
                </c:pt>
                <c:pt idx="46">
                  <c:v>2189</c:v>
                </c:pt>
                <c:pt idx="47">
                  <c:v>2191</c:v>
                </c:pt>
                <c:pt idx="48">
                  <c:v>2191</c:v>
                </c:pt>
                <c:pt idx="49">
                  <c:v>2189</c:v>
                </c:pt>
                <c:pt idx="50">
                  <c:v>2190</c:v>
                </c:pt>
                <c:pt idx="51">
                  <c:v>2191</c:v>
                </c:pt>
                <c:pt idx="52">
                  <c:v>2191</c:v>
                </c:pt>
                <c:pt idx="53">
                  <c:v>2188</c:v>
                </c:pt>
                <c:pt idx="54">
                  <c:v>2188</c:v>
                </c:pt>
                <c:pt idx="55">
                  <c:v>2191</c:v>
                </c:pt>
                <c:pt idx="56">
                  <c:v>2192</c:v>
                </c:pt>
                <c:pt idx="57">
                  <c:v>2194</c:v>
                </c:pt>
                <c:pt idx="58">
                  <c:v>2194</c:v>
                </c:pt>
                <c:pt idx="59">
                  <c:v>2194</c:v>
                </c:pt>
                <c:pt idx="60">
                  <c:v>2192</c:v>
                </c:pt>
                <c:pt idx="61">
                  <c:v>2193</c:v>
                </c:pt>
                <c:pt idx="62">
                  <c:v>2192</c:v>
                </c:pt>
                <c:pt idx="63">
                  <c:v>2193</c:v>
                </c:pt>
                <c:pt idx="64">
                  <c:v>2193</c:v>
                </c:pt>
                <c:pt idx="65">
                  <c:v>2194</c:v>
                </c:pt>
                <c:pt idx="66">
                  <c:v>2193</c:v>
                </c:pt>
                <c:pt idx="67">
                  <c:v>2194</c:v>
                </c:pt>
                <c:pt idx="68">
                  <c:v>2193</c:v>
                </c:pt>
                <c:pt idx="69">
                  <c:v>2197</c:v>
                </c:pt>
                <c:pt idx="70">
                  <c:v>2198</c:v>
                </c:pt>
                <c:pt idx="71">
                  <c:v>2200</c:v>
                </c:pt>
                <c:pt idx="72">
                  <c:v>2201</c:v>
                </c:pt>
                <c:pt idx="73">
                  <c:v>2199</c:v>
                </c:pt>
                <c:pt idx="74">
                  <c:v>2201</c:v>
                </c:pt>
                <c:pt idx="75">
                  <c:v>2202</c:v>
                </c:pt>
                <c:pt idx="76">
                  <c:v>2201</c:v>
                </c:pt>
                <c:pt idx="77">
                  <c:v>2199</c:v>
                </c:pt>
                <c:pt idx="78">
                  <c:v>2198</c:v>
                </c:pt>
                <c:pt idx="79">
                  <c:v>2197</c:v>
                </c:pt>
                <c:pt idx="80">
                  <c:v>2198</c:v>
                </c:pt>
                <c:pt idx="81">
                  <c:v>2198</c:v>
                </c:pt>
                <c:pt idx="82">
                  <c:v>2197</c:v>
                </c:pt>
                <c:pt idx="83">
                  <c:v>2198</c:v>
                </c:pt>
                <c:pt idx="84">
                  <c:v>2198</c:v>
                </c:pt>
                <c:pt idx="85">
                  <c:v>2197</c:v>
                </c:pt>
                <c:pt idx="86">
                  <c:v>2196</c:v>
                </c:pt>
                <c:pt idx="87">
                  <c:v>2195</c:v>
                </c:pt>
                <c:pt idx="88">
                  <c:v>2192</c:v>
                </c:pt>
                <c:pt idx="89">
                  <c:v>2192</c:v>
                </c:pt>
                <c:pt idx="90">
                  <c:v>2191</c:v>
                </c:pt>
                <c:pt idx="91">
                  <c:v>2190</c:v>
                </c:pt>
              </c:numCache>
            </c:numRef>
          </c:val>
          <c:smooth val="0"/>
          <c:extLst>
            <c:ext xmlns:c16="http://schemas.microsoft.com/office/drawing/2014/chart" uri="{C3380CC4-5D6E-409C-BE32-E72D297353CC}">
              <c16:uniqueId val="{00000000-91AD-4505-A9FA-2F75E5851791}"/>
            </c:ext>
          </c:extLst>
        </c:ser>
        <c:dLbls>
          <c:showLegendKey val="0"/>
          <c:showVal val="0"/>
          <c:showCatName val="0"/>
          <c:showSerName val="0"/>
          <c:showPercent val="0"/>
          <c:showBubbleSize val="0"/>
        </c:dLbls>
        <c:smooth val="0"/>
        <c:axId val="251427072"/>
        <c:axId val="251427728"/>
      </c:lineChart>
      <c:dateAx>
        <c:axId val="25142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27728"/>
        <c:crosses val="autoZero"/>
        <c:auto val="1"/>
        <c:lblOffset val="100"/>
        <c:baseTimeUnit val="days"/>
      </c:dateAx>
      <c:valAx>
        <c:axId val="25142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2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699.83333333332996</c:v>
                </c:pt>
              </c:numCache>
            </c:numRef>
          </c:val>
          <c:extLst>
            <c:ext xmlns:c16="http://schemas.microsoft.com/office/drawing/2014/chart" uri="{C3380CC4-5D6E-409C-BE32-E72D297353CC}">
              <c16:uniqueId val="{00000000-EF8D-445B-8450-85A86BF07269}"/>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700.28571428571001</c:v>
                </c:pt>
              </c:numCache>
            </c:numRef>
          </c:val>
          <c:extLst>
            <c:ext xmlns:c16="http://schemas.microsoft.com/office/drawing/2014/chart" uri="{C3380CC4-5D6E-409C-BE32-E72D297353CC}">
              <c16:uniqueId val="{00000001-EF8D-445B-8450-85A86BF07269}"/>
            </c:ext>
          </c:extLst>
        </c:ser>
        <c:dLbls>
          <c:showLegendKey val="0"/>
          <c:showVal val="0"/>
          <c:showCatName val="0"/>
          <c:showSerName val="0"/>
          <c:showPercent val="0"/>
          <c:showBubbleSize val="0"/>
        </c:dLbls>
        <c:gapWidth val="150"/>
        <c:overlap val="100"/>
        <c:axId val="477018736"/>
        <c:axId val="477017752"/>
      </c:barChart>
      <c:catAx>
        <c:axId val="47701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17752"/>
        <c:crosses val="autoZero"/>
        <c:auto val="1"/>
        <c:lblAlgn val="ctr"/>
        <c:lblOffset val="100"/>
        <c:noMultiLvlLbl val="0"/>
      </c:catAx>
      <c:valAx>
        <c:axId val="477017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01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trendset.muenchen</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1">
                  <c:v>2.6748336054439998</c:v>
                </c:pt>
              </c:numCache>
            </c:numRef>
          </c:val>
          <c:extLst>
            <c:ext xmlns:c16="http://schemas.microsoft.com/office/drawing/2014/chart" uri="{C3380CC4-5D6E-409C-BE32-E72D297353CC}">
              <c16:uniqueId val="{00000000-553A-4CA3-B113-1372928FBEC0}"/>
            </c:ext>
          </c:extLst>
        </c:ser>
        <c:dLbls>
          <c:showLegendKey val="0"/>
          <c:showVal val="0"/>
          <c:showCatName val="0"/>
          <c:showSerName val="0"/>
          <c:showPercent val="0"/>
          <c:showBubbleSize val="0"/>
        </c:dLbls>
        <c:gapWidth val="219"/>
        <c:overlap val="-27"/>
        <c:axId val="476954776"/>
        <c:axId val="476956088"/>
      </c:barChart>
      <c:catAx>
        <c:axId val="47695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6088"/>
        <c:crosses val="autoZero"/>
        <c:auto val="1"/>
        <c:lblAlgn val="ctr"/>
        <c:lblOffset val="100"/>
        <c:noMultiLvlLbl val="0"/>
      </c:catAx>
      <c:valAx>
        <c:axId val="47695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60.833333333333002</c:v>
                </c:pt>
              </c:numCache>
            </c:numRef>
          </c:val>
          <c:extLst>
            <c:ext xmlns:c16="http://schemas.microsoft.com/office/drawing/2014/chart" uri="{C3380CC4-5D6E-409C-BE32-E72D297353CC}">
              <c16:uniqueId val="{00000000-8818-480D-917B-E131242A014D}"/>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57.085714285713998</c:v>
                </c:pt>
              </c:numCache>
            </c:numRef>
          </c:val>
          <c:extLst>
            <c:ext xmlns:c16="http://schemas.microsoft.com/office/drawing/2014/chart" uri="{C3380CC4-5D6E-409C-BE32-E72D297353CC}">
              <c16:uniqueId val="{00000001-8818-480D-917B-E131242A014D}"/>
            </c:ext>
          </c:extLst>
        </c:ser>
        <c:dLbls>
          <c:showLegendKey val="0"/>
          <c:showVal val="0"/>
          <c:showCatName val="0"/>
          <c:showSerName val="0"/>
          <c:showPercent val="0"/>
          <c:showBubbleSize val="0"/>
        </c:dLbls>
        <c:gapWidth val="150"/>
        <c:overlap val="100"/>
        <c:axId val="476959696"/>
        <c:axId val="476957072"/>
      </c:barChart>
      <c:catAx>
        <c:axId val="47695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7072"/>
        <c:crosses val="autoZero"/>
        <c:auto val="1"/>
        <c:lblAlgn val="ctr"/>
        <c:lblOffset val="100"/>
        <c:noMultiLvlLbl val="0"/>
      </c:catAx>
      <c:valAx>
        <c:axId val="476957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5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F775-A357-44E1-B5E9-B2EBE3FA7579}"/>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B054591D-C8E5-47B0-A176-DAFDC2D18F30}"/>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77084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FC89A-7DF8-4CAA-BBC4-7064500381ED}"/>
              </a:ext>
            </a:extLst>
          </p:cNvPr>
          <p:cNvSpPr>
            <a:spLocks noGrp="1"/>
          </p:cNvSpPr>
          <p:nvPr>
            <p:ph type="title"/>
          </p:nvPr>
        </p:nvSpPr>
        <p:spPr/>
        <p:txBody>
          <a:bodyPr/>
          <a:lstStyle/>
          <a:p>
            <a:r>
              <a:rPr lang="en-US"/>
              <a:t>Instagram Key Metrics Table | trendset.muenchen</a:t>
            </a:r>
          </a:p>
        </p:txBody>
      </p:sp>
      <p:graphicFrame>
        <p:nvGraphicFramePr>
          <p:cNvPr id="5" name="Table Placeholder 4">
            <a:extLst>
              <a:ext uri="{FF2B5EF4-FFF2-40B4-BE49-F238E27FC236}">
                <a16:creationId xmlns:a16="http://schemas.microsoft.com/office/drawing/2014/main" id="{588F2F16-B28F-443E-B2CC-110B7B136FD7}"/>
              </a:ext>
            </a:extLst>
          </p:cNvPr>
          <p:cNvGraphicFramePr>
            <a:graphicFrameLocks noGrp="1"/>
          </p:cNvGraphicFramePr>
          <p:nvPr>
            <p:ph type="tbl" sz="quarter" idx="13"/>
            <p:extLst>
              <p:ext uri="{D42A27DB-BD31-4B8C-83A1-F6EECF244321}">
                <p14:modId xmlns:p14="http://schemas.microsoft.com/office/powerpoint/2010/main" val="225803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1500736"/>
                    </a:ext>
                  </a:extLst>
                </a:gridCol>
                <a:gridCol w="699516">
                  <a:extLst>
                    <a:ext uri="{9D8B030D-6E8A-4147-A177-3AD203B41FA5}">
                      <a16:colId xmlns:a16="http://schemas.microsoft.com/office/drawing/2014/main" val="1375994084"/>
                    </a:ext>
                  </a:extLst>
                </a:gridCol>
                <a:gridCol w="699516">
                  <a:extLst>
                    <a:ext uri="{9D8B030D-6E8A-4147-A177-3AD203B41FA5}">
                      <a16:colId xmlns:a16="http://schemas.microsoft.com/office/drawing/2014/main" val="4112179066"/>
                    </a:ext>
                  </a:extLst>
                </a:gridCol>
                <a:gridCol w="658368">
                  <a:extLst>
                    <a:ext uri="{9D8B030D-6E8A-4147-A177-3AD203B41FA5}">
                      <a16:colId xmlns:a16="http://schemas.microsoft.com/office/drawing/2014/main" val="2482112427"/>
                    </a:ext>
                  </a:extLst>
                </a:gridCol>
                <a:gridCol w="658368">
                  <a:extLst>
                    <a:ext uri="{9D8B030D-6E8A-4147-A177-3AD203B41FA5}">
                      <a16:colId xmlns:a16="http://schemas.microsoft.com/office/drawing/2014/main" val="524578944"/>
                    </a:ext>
                  </a:extLst>
                </a:gridCol>
                <a:gridCol w="658368">
                  <a:extLst>
                    <a:ext uri="{9D8B030D-6E8A-4147-A177-3AD203B41FA5}">
                      <a16:colId xmlns:a16="http://schemas.microsoft.com/office/drawing/2014/main" val="950963949"/>
                    </a:ext>
                  </a:extLst>
                </a:gridCol>
                <a:gridCol w="699516">
                  <a:extLst>
                    <a:ext uri="{9D8B030D-6E8A-4147-A177-3AD203B41FA5}">
                      <a16:colId xmlns:a16="http://schemas.microsoft.com/office/drawing/2014/main" val="2706087632"/>
                    </a:ext>
                  </a:extLst>
                </a:gridCol>
                <a:gridCol w="699516">
                  <a:extLst>
                    <a:ext uri="{9D8B030D-6E8A-4147-A177-3AD203B41FA5}">
                      <a16:colId xmlns:a16="http://schemas.microsoft.com/office/drawing/2014/main" val="1693043606"/>
                    </a:ext>
                  </a:extLst>
                </a:gridCol>
                <a:gridCol w="699516">
                  <a:extLst>
                    <a:ext uri="{9D8B030D-6E8A-4147-A177-3AD203B41FA5}">
                      <a16:colId xmlns:a16="http://schemas.microsoft.com/office/drawing/2014/main" val="2337221908"/>
                    </a:ext>
                  </a:extLst>
                </a:gridCol>
                <a:gridCol w="658368">
                  <a:extLst>
                    <a:ext uri="{9D8B030D-6E8A-4147-A177-3AD203B41FA5}">
                      <a16:colId xmlns:a16="http://schemas.microsoft.com/office/drawing/2014/main" val="30262210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05648847"/>
                  </a:ext>
                </a:extLst>
              </a:tr>
              <a:tr h="370840">
                <a:tc>
                  <a:txBody>
                    <a:bodyPr/>
                    <a:lstStyle/>
                    <a:p>
                      <a:r>
                        <a:rPr lang="en-US" sz="1000"/>
                        <a:t>trendset.muenchen</a:t>
                      </a:r>
                    </a:p>
                  </a:txBody>
                  <a:tcPr/>
                </a:tc>
                <a:tc>
                  <a:txBody>
                    <a:bodyPr/>
                    <a:lstStyle/>
                    <a:p>
                      <a:r>
                        <a:rPr lang="en-US" sz="1000"/>
                        <a:t>2190</a:t>
                      </a:r>
                    </a:p>
                  </a:txBody>
                  <a:tcPr/>
                </a:tc>
                <a:tc>
                  <a:txBody>
                    <a:bodyPr/>
                    <a:lstStyle/>
                    <a:p>
                      <a:r>
                        <a:rPr lang="en-US" sz="1000"/>
                        <a:t>n/a</a:t>
                      </a:r>
                    </a:p>
                  </a:txBody>
                  <a:tcPr/>
                </a:tc>
                <a:tc>
                  <a:txBody>
                    <a:bodyPr/>
                    <a:lstStyle/>
                    <a:p>
                      <a:r>
                        <a:rPr lang="en-US" sz="1000"/>
                        <a:t>35</a:t>
                      </a:r>
                    </a:p>
                  </a:txBody>
                  <a:tcPr/>
                </a:tc>
                <a:tc>
                  <a:txBody>
                    <a:bodyPr/>
                    <a:lstStyle/>
                    <a:p>
                      <a:r>
                        <a:rPr lang="en-US" sz="1000"/>
                        <a:t>6</a:t>
                      </a:r>
                    </a:p>
                  </a:txBody>
                  <a:tcPr/>
                </a:tc>
                <a:tc>
                  <a:txBody>
                    <a:bodyPr/>
                    <a:lstStyle/>
                    <a:p>
                      <a:r>
                        <a:rPr lang="en-US" sz="1000"/>
                        <a:t>0</a:t>
                      </a:r>
                    </a:p>
                  </a:txBody>
                  <a:tcPr/>
                </a:tc>
                <a:tc>
                  <a:txBody>
                    <a:bodyPr/>
                    <a:lstStyle/>
                    <a:p>
                      <a:r>
                        <a:rPr lang="en-US" sz="1000"/>
                        <a:t>41</a:t>
                      </a:r>
                    </a:p>
                  </a:txBody>
                  <a:tcPr/>
                </a:tc>
                <a:tc>
                  <a:txBody>
                    <a:bodyPr/>
                    <a:lstStyle/>
                    <a:p>
                      <a:r>
                        <a:rPr lang="en-US" sz="1000"/>
                        <a:t>2208</a:t>
                      </a:r>
                    </a:p>
                  </a:txBody>
                  <a:tcPr/>
                </a:tc>
                <a:tc>
                  <a:txBody>
                    <a:bodyPr/>
                    <a:lstStyle/>
                    <a:p>
                      <a:r>
                        <a:rPr lang="en-US" sz="1000"/>
                        <a:t>108</a:t>
                      </a:r>
                    </a:p>
                  </a:txBody>
                  <a:tcPr/>
                </a:tc>
                <a:tc>
                  <a:txBody>
                    <a:bodyPr/>
                    <a:lstStyle/>
                    <a:p>
                      <a:r>
                        <a:rPr lang="en-US" sz="1000"/>
                        <a:t>n/a</a:t>
                      </a:r>
                    </a:p>
                  </a:txBody>
                  <a:tcPr/>
                </a:tc>
                <a:extLst>
                  <a:ext uri="{0D108BD9-81ED-4DB2-BD59-A6C34878D82A}">
                    <a16:rowId xmlns:a16="http://schemas.microsoft.com/office/drawing/2014/main" val="1081352900"/>
                  </a:ext>
                </a:extLst>
              </a:tr>
            </a:tbl>
          </a:graphicData>
        </a:graphic>
      </p:graphicFrame>
      <p:sp>
        <p:nvSpPr>
          <p:cNvPr id="4" name="Text Placeholder 3">
            <a:extLst>
              <a:ext uri="{FF2B5EF4-FFF2-40B4-BE49-F238E27FC236}">
                <a16:creationId xmlns:a16="http://schemas.microsoft.com/office/drawing/2014/main" id="{73FB1E2C-3E71-4238-BB1A-A8D5EC8DBA8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4713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70837-2F11-4A80-97F5-D279D9EEB4C1}"/>
              </a:ext>
            </a:extLst>
          </p:cNvPr>
          <p:cNvSpPr>
            <a:spLocks noGrp="1"/>
          </p:cNvSpPr>
          <p:nvPr>
            <p:ph type="title"/>
          </p:nvPr>
        </p:nvSpPr>
        <p:spPr/>
        <p:txBody>
          <a:bodyPr/>
          <a:lstStyle/>
          <a:p>
            <a:r>
              <a:rPr lang="en-US"/>
              <a:t>Instagram Key Metrics Table | trendset.muenchen</a:t>
            </a:r>
          </a:p>
        </p:txBody>
      </p:sp>
      <p:graphicFrame>
        <p:nvGraphicFramePr>
          <p:cNvPr id="5" name="Table Placeholder 4">
            <a:extLst>
              <a:ext uri="{FF2B5EF4-FFF2-40B4-BE49-F238E27FC236}">
                <a16:creationId xmlns:a16="http://schemas.microsoft.com/office/drawing/2014/main" id="{78AB2C2C-203E-4648-ACFD-29A56F5C7A9B}"/>
              </a:ext>
            </a:extLst>
          </p:cNvPr>
          <p:cNvGraphicFramePr>
            <a:graphicFrameLocks noGrp="1"/>
          </p:cNvGraphicFramePr>
          <p:nvPr>
            <p:ph type="tbl" sz="quarter" idx="13"/>
            <p:extLst>
              <p:ext uri="{D42A27DB-BD31-4B8C-83A1-F6EECF244321}">
                <p14:modId xmlns:p14="http://schemas.microsoft.com/office/powerpoint/2010/main" val="926102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162750754"/>
                    </a:ext>
                  </a:extLst>
                </a:gridCol>
                <a:gridCol w="576072">
                  <a:extLst>
                    <a:ext uri="{9D8B030D-6E8A-4147-A177-3AD203B41FA5}">
                      <a16:colId xmlns:a16="http://schemas.microsoft.com/office/drawing/2014/main" val="1896760766"/>
                    </a:ext>
                  </a:extLst>
                </a:gridCol>
                <a:gridCol w="576072">
                  <a:extLst>
                    <a:ext uri="{9D8B030D-6E8A-4147-A177-3AD203B41FA5}">
                      <a16:colId xmlns:a16="http://schemas.microsoft.com/office/drawing/2014/main" val="938320322"/>
                    </a:ext>
                  </a:extLst>
                </a:gridCol>
                <a:gridCol w="576072">
                  <a:extLst>
                    <a:ext uri="{9D8B030D-6E8A-4147-A177-3AD203B41FA5}">
                      <a16:colId xmlns:a16="http://schemas.microsoft.com/office/drawing/2014/main" val="3696731524"/>
                    </a:ext>
                  </a:extLst>
                </a:gridCol>
                <a:gridCol w="576072">
                  <a:extLst>
                    <a:ext uri="{9D8B030D-6E8A-4147-A177-3AD203B41FA5}">
                      <a16:colId xmlns:a16="http://schemas.microsoft.com/office/drawing/2014/main" val="1693174956"/>
                    </a:ext>
                  </a:extLst>
                </a:gridCol>
                <a:gridCol w="576072">
                  <a:extLst>
                    <a:ext uri="{9D8B030D-6E8A-4147-A177-3AD203B41FA5}">
                      <a16:colId xmlns:a16="http://schemas.microsoft.com/office/drawing/2014/main" val="943438223"/>
                    </a:ext>
                  </a:extLst>
                </a:gridCol>
                <a:gridCol w="576072">
                  <a:extLst>
                    <a:ext uri="{9D8B030D-6E8A-4147-A177-3AD203B41FA5}">
                      <a16:colId xmlns:a16="http://schemas.microsoft.com/office/drawing/2014/main" val="1035003820"/>
                    </a:ext>
                  </a:extLst>
                </a:gridCol>
                <a:gridCol w="576072">
                  <a:extLst>
                    <a:ext uri="{9D8B030D-6E8A-4147-A177-3AD203B41FA5}">
                      <a16:colId xmlns:a16="http://schemas.microsoft.com/office/drawing/2014/main" val="2669710808"/>
                    </a:ext>
                  </a:extLst>
                </a:gridCol>
                <a:gridCol w="576072">
                  <a:extLst>
                    <a:ext uri="{9D8B030D-6E8A-4147-A177-3AD203B41FA5}">
                      <a16:colId xmlns:a16="http://schemas.microsoft.com/office/drawing/2014/main" val="653175408"/>
                    </a:ext>
                  </a:extLst>
                </a:gridCol>
                <a:gridCol w="576072">
                  <a:extLst>
                    <a:ext uri="{9D8B030D-6E8A-4147-A177-3AD203B41FA5}">
                      <a16:colId xmlns:a16="http://schemas.microsoft.com/office/drawing/2014/main" val="3393060072"/>
                    </a:ext>
                  </a:extLst>
                </a:gridCol>
                <a:gridCol w="576072">
                  <a:extLst>
                    <a:ext uri="{9D8B030D-6E8A-4147-A177-3AD203B41FA5}">
                      <a16:colId xmlns:a16="http://schemas.microsoft.com/office/drawing/2014/main" val="888857786"/>
                    </a:ext>
                  </a:extLst>
                </a:gridCol>
                <a:gridCol w="576072">
                  <a:extLst>
                    <a:ext uri="{9D8B030D-6E8A-4147-A177-3AD203B41FA5}">
                      <a16:colId xmlns:a16="http://schemas.microsoft.com/office/drawing/2014/main" val="2284464731"/>
                    </a:ext>
                  </a:extLst>
                </a:gridCol>
                <a:gridCol w="576072">
                  <a:extLst>
                    <a:ext uri="{9D8B030D-6E8A-4147-A177-3AD203B41FA5}">
                      <a16:colId xmlns:a16="http://schemas.microsoft.com/office/drawing/2014/main" val="3734366635"/>
                    </a:ext>
                  </a:extLst>
                </a:gridCol>
                <a:gridCol w="576072">
                  <a:extLst>
                    <a:ext uri="{9D8B030D-6E8A-4147-A177-3AD203B41FA5}">
                      <a16:colId xmlns:a16="http://schemas.microsoft.com/office/drawing/2014/main" val="258929958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412714065"/>
                  </a:ext>
                </a:extLst>
              </a:tr>
              <a:tr h="370840">
                <a:tc>
                  <a:txBody>
                    <a:bodyPr/>
                    <a:lstStyle/>
                    <a:p>
                      <a:r>
                        <a:rPr lang="en-US" sz="1000"/>
                        <a:t>trendset.muenchen</a:t>
                      </a:r>
                    </a:p>
                  </a:txBody>
                  <a:tcPr/>
                </a:tc>
                <a:tc>
                  <a:txBody>
                    <a:bodyPr/>
                    <a:lstStyle/>
                    <a:p>
                      <a:r>
                        <a:rPr lang="en-US" sz="1000"/>
                        <a:t>41</a:t>
                      </a:r>
                    </a:p>
                  </a:txBody>
                  <a:tcPr/>
                </a:tc>
                <a:tc>
                  <a:txBody>
                    <a:bodyPr/>
                    <a:lstStyle/>
                    <a:p>
                      <a:r>
                        <a:rPr lang="en-US" sz="1000"/>
                        <a:t>0</a:t>
                      </a:r>
                    </a:p>
                  </a:txBody>
                  <a:tcPr/>
                </a:tc>
                <a:tc>
                  <a:txBody>
                    <a:bodyPr/>
                    <a:lstStyle/>
                    <a:p>
                      <a:r>
                        <a:rPr lang="en-US" sz="1000"/>
                        <a:t>2207</a:t>
                      </a:r>
                    </a:p>
                  </a:txBody>
                  <a:tcPr/>
                </a:tc>
                <a:tc>
                  <a:txBody>
                    <a:bodyPr/>
                    <a:lstStyle/>
                    <a:p>
                      <a:r>
                        <a:rPr lang="en-US" sz="1000"/>
                        <a:t>108</a:t>
                      </a:r>
                    </a:p>
                  </a:txBody>
                  <a:tcPr/>
                </a:tc>
                <a:tc>
                  <a:txBody>
                    <a:bodyPr/>
                    <a:lstStyle/>
                    <a:p>
                      <a:r>
                        <a:rPr lang="en-US" sz="1000"/>
                        <a:t>40192</a:t>
                      </a:r>
                    </a:p>
                  </a:txBody>
                  <a:tcPr/>
                </a:tc>
                <a:tc>
                  <a:txBody>
                    <a:bodyPr/>
                    <a:lstStyle/>
                    <a:p>
                      <a:r>
                        <a:rPr lang="en-US" sz="1000"/>
                        <a:t>0</a:t>
                      </a:r>
                    </a:p>
                  </a:txBody>
                  <a:tcPr/>
                </a:tc>
                <a:tc>
                  <a:txBody>
                    <a:bodyPr/>
                    <a:lstStyle/>
                    <a:p>
                      <a:r>
                        <a:rPr lang="en-US" sz="1000"/>
                        <a:t>2363</a:t>
                      </a:r>
                    </a:p>
                  </a:txBody>
                  <a:tcPr/>
                </a:tc>
                <a:tc>
                  <a:txBody>
                    <a:bodyPr/>
                    <a:lstStyle/>
                    <a:p>
                      <a:r>
                        <a:rPr lang="en-US" sz="1000"/>
                        <a:t>700.21951219512</a:t>
                      </a:r>
                    </a:p>
                  </a:txBody>
                  <a:tcPr/>
                </a:tc>
                <a:tc>
                  <a:txBody>
                    <a:bodyPr/>
                    <a:lstStyle/>
                    <a:p>
                      <a:r>
                        <a:rPr lang="en-US" sz="1000"/>
                        <a:t>0</a:t>
                      </a:r>
                    </a:p>
                  </a:txBody>
                  <a:tcPr/>
                </a:tc>
                <a:tc>
                  <a:txBody>
                    <a:bodyPr/>
                    <a:lstStyle/>
                    <a:p>
                      <a:r>
                        <a:rPr lang="en-US" sz="1000"/>
                        <a:t>48</a:t>
                      </a:r>
                    </a:p>
                  </a:txBody>
                  <a:tcPr/>
                </a:tc>
                <a:tc>
                  <a:txBody>
                    <a:bodyPr/>
                    <a:lstStyle/>
                    <a:p>
                      <a:r>
                        <a:rPr lang="en-US" sz="1000"/>
                        <a:t>35</a:t>
                      </a:r>
                    </a:p>
                  </a:txBody>
                  <a:tcPr/>
                </a:tc>
                <a:tc>
                  <a:txBody>
                    <a:bodyPr/>
                    <a:lstStyle/>
                    <a:p>
                      <a:r>
                        <a:rPr lang="en-US" sz="1000"/>
                        <a:t>6</a:t>
                      </a:r>
                    </a:p>
                  </a:txBody>
                  <a:tcPr/>
                </a:tc>
                <a:tc>
                  <a:txBody>
                    <a:bodyPr/>
                    <a:lstStyle/>
                    <a:p>
                      <a:r>
                        <a:rPr lang="en-US" sz="1000"/>
                        <a:t>0</a:t>
                      </a:r>
                    </a:p>
                  </a:txBody>
                  <a:tcPr/>
                </a:tc>
                <a:extLst>
                  <a:ext uri="{0D108BD9-81ED-4DB2-BD59-A6C34878D82A}">
                    <a16:rowId xmlns:a16="http://schemas.microsoft.com/office/drawing/2014/main" val="2168406866"/>
                  </a:ext>
                </a:extLst>
              </a:tr>
            </a:tbl>
          </a:graphicData>
        </a:graphic>
      </p:graphicFrame>
      <p:sp>
        <p:nvSpPr>
          <p:cNvPr id="4" name="Text Placeholder 3">
            <a:extLst>
              <a:ext uri="{FF2B5EF4-FFF2-40B4-BE49-F238E27FC236}">
                <a16:creationId xmlns:a16="http://schemas.microsoft.com/office/drawing/2014/main" id="{24A9AF1D-54E3-4641-94D7-047624F4398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85916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84CB1-A463-4BD7-BD2D-914963DC7E81}"/>
              </a:ext>
            </a:extLst>
          </p:cNvPr>
          <p:cNvSpPr>
            <a:spLocks noGrp="1"/>
          </p:cNvSpPr>
          <p:nvPr>
            <p:ph type="title"/>
          </p:nvPr>
        </p:nvSpPr>
        <p:spPr/>
        <p:txBody>
          <a:bodyPr/>
          <a:lstStyle/>
          <a:p>
            <a:r>
              <a:rPr lang="en-US"/>
              <a:t>Instagram Followers Total | trendset.muenchen</a:t>
            </a:r>
          </a:p>
        </p:txBody>
      </p:sp>
      <p:graphicFrame>
        <p:nvGraphicFramePr>
          <p:cNvPr id="6" name="Chart Placeholder 5">
            <a:extLst>
              <a:ext uri="{FF2B5EF4-FFF2-40B4-BE49-F238E27FC236}">
                <a16:creationId xmlns:a16="http://schemas.microsoft.com/office/drawing/2014/main" id="{EA8C2F50-8E4B-437F-BB01-914969FF5B3C}"/>
              </a:ext>
            </a:extLst>
          </p:cNvPr>
          <p:cNvGraphicFramePr>
            <a:graphicFrameLocks noGrp="1"/>
          </p:cNvGraphicFramePr>
          <p:nvPr>
            <p:ph type="chart" sz="quarter" idx="13"/>
            <p:extLst>
              <p:ext uri="{D42A27DB-BD31-4B8C-83A1-F6EECF244321}">
                <p14:modId xmlns:p14="http://schemas.microsoft.com/office/powerpoint/2010/main" val="4116507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66688B-3186-48C9-8E85-09094519B003}"/>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4CF75897-19C1-454D-8340-ED6B197276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7811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5A5C7-B2C6-461A-8B3C-09BDC874F83F}"/>
              </a:ext>
            </a:extLst>
          </p:cNvPr>
          <p:cNvSpPr>
            <a:spLocks noGrp="1"/>
          </p:cNvSpPr>
          <p:nvPr>
            <p:ph type="title"/>
          </p:nvPr>
        </p:nvSpPr>
        <p:spPr/>
        <p:txBody>
          <a:bodyPr/>
          <a:lstStyle/>
          <a:p>
            <a:r>
              <a:rPr lang="en-US"/>
              <a:t>Instagram Followers Table | trendset.muenchen</a:t>
            </a:r>
          </a:p>
        </p:txBody>
      </p:sp>
      <p:graphicFrame>
        <p:nvGraphicFramePr>
          <p:cNvPr id="5" name="Table Placeholder 4">
            <a:extLst>
              <a:ext uri="{FF2B5EF4-FFF2-40B4-BE49-F238E27FC236}">
                <a16:creationId xmlns:a16="http://schemas.microsoft.com/office/drawing/2014/main" id="{2EBB1DA8-FB10-4CC2-86B4-4E8D5C7D18A6}"/>
              </a:ext>
            </a:extLst>
          </p:cNvPr>
          <p:cNvGraphicFramePr>
            <a:graphicFrameLocks noGrp="1"/>
          </p:cNvGraphicFramePr>
          <p:nvPr>
            <p:ph type="tbl" sz="quarter" idx="13"/>
            <p:extLst>
              <p:ext uri="{D42A27DB-BD31-4B8C-83A1-F6EECF244321}">
                <p14:modId xmlns:p14="http://schemas.microsoft.com/office/powerpoint/2010/main" val="9536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8718873"/>
                    </a:ext>
                  </a:extLst>
                </a:gridCol>
                <a:gridCol w="1234440">
                  <a:extLst>
                    <a:ext uri="{9D8B030D-6E8A-4147-A177-3AD203B41FA5}">
                      <a16:colId xmlns:a16="http://schemas.microsoft.com/office/drawing/2014/main" val="2618447648"/>
                    </a:ext>
                  </a:extLst>
                </a:gridCol>
                <a:gridCol w="822960">
                  <a:extLst>
                    <a:ext uri="{9D8B030D-6E8A-4147-A177-3AD203B41FA5}">
                      <a16:colId xmlns:a16="http://schemas.microsoft.com/office/drawing/2014/main" val="1820782619"/>
                    </a:ext>
                  </a:extLst>
                </a:gridCol>
                <a:gridCol w="822960">
                  <a:extLst>
                    <a:ext uri="{9D8B030D-6E8A-4147-A177-3AD203B41FA5}">
                      <a16:colId xmlns:a16="http://schemas.microsoft.com/office/drawing/2014/main" val="480053517"/>
                    </a:ext>
                  </a:extLst>
                </a:gridCol>
                <a:gridCol w="822960">
                  <a:extLst>
                    <a:ext uri="{9D8B030D-6E8A-4147-A177-3AD203B41FA5}">
                      <a16:colId xmlns:a16="http://schemas.microsoft.com/office/drawing/2014/main" val="3426404266"/>
                    </a:ext>
                  </a:extLst>
                </a:gridCol>
                <a:gridCol w="822960">
                  <a:extLst>
                    <a:ext uri="{9D8B030D-6E8A-4147-A177-3AD203B41FA5}">
                      <a16:colId xmlns:a16="http://schemas.microsoft.com/office/drawing/2014/main" val="1060618002"/>
                    </a:ext>
                  </a:extLst>
                </a:gridCol>
                <a:gridCol w="822960">
                  <a:extLst>
                    <a:ext uri="{9D8B030D-6E8A-4147-A177-3AD203B41FA5}">
                      <a16:colId xmlns:a16="http://schemas.microsoft.com/office/drawing/2014/main" val="2759564942"/>
                    </a:ext>
                  </a:extLst>
                </a:gridCol>
                <a:gridCol w="822960">
                  <a:extLst>
                    <a:ext uri="{9D8B030D-6E8A-4147-A177-3AD203B41FA5}">
                      <a16:colId xmlns:a16="http://schemas.microsoft.com/office/drawing/2014/main" val="30091269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98931085"/>
                  </a:ext>
                </a:extLst>
              </a:tr>
              <a:tr h="370840">
                <a:tc>
                  <a:txBody>
                    <a:bodyPr/>
                    <a:lstStyle/>
                    <a:p>
                      <a:r>
                        <a:rPr lang="en-US" sz="1000"/>
                        <a:t>trendset.muenchen</a:t>
                      </a:r>
                    </a:p>
                  </a:txBody>
                  <a:tcPr/>
                </a:tc>
                <a:tc>
                  <a:txBody>
                    <a:bodyPr/>
                    <a:lstStyle/>
                    <a:p>
                      <a:r>
                        <a:rPr lang="en-US" sz="1000"/>
                        <a:t>2190</a:t>
                      </a:r>
                    </a:p>
                  </a:txBody>
                  <a:tcPr/>
                </a:tc>
                <a:tc>
                  <a:txBody>
                    <a:bodyPr/>
                    <a:lstStyle/>
                    <a:p>
                      <a:r>
                        <a:rPr lang="en-US" sz="1000"/>
                        <a:t>-2</a:t>
                      </a:r>
                    </a:p>
                  </a:txBody>
                  <a:tcPr/>
                </a:tc>
                <a:tc>
                  <a:txBody>
                    <a:bodyPr/>
                    <a:lstStyle/>
                    <a:p>
                      <a:r>
                        <a:rPr lang="en-US" sz="1000"/>
                        <a:t>-0.1 %</a:t>
                      </a:r>
                    </a:p>
                  </a:txBody>
                  <a:tcPr/>
                </a:tc>
                <a:tc>
                  <a:txBody>
                    <a:bodyPr/>
                    <a:lstStyle/>
                    <a:p>
                      <a:r>
                        <a:rPr lang="en-US" sz="1000"/>
                        <a:t>-8</a:t>
                      </a:r>
                    </a:p>
                  </a:txBody>
                  <a:tcPr/>
                </a:tc>
                <a:tc>
                  <a:txBody>
                    <a:bodyPr/>
                    <a:lstStyle/>
                    <a:p>
                      <a:r>
                        <a:rPr lang="en-US" sz="1000"/>
                        <a:t>-0.4 %</a:t>
                      </a:r>
                    </a:p>
                  </a:txBody>
                  <a:tcPr/>
                </a:tc>
                <a:tc>
                  <a:txBody>
                    <a:bodyPr/>
                    <a:lstStyle/>
                    <a:p>
                      <a:r>
                        <a:rPr lang="en-US" sz="1000"/>
                        <a:t>-3</a:t>
                      </a:r>
                    </a:p>
                  </a:txBody>
                  <a:tcPr/>
                </a:tc>
                <a:tc>
                  <a:txBody>
                    <a:bodyPr/>
                    <a:lstStyle/>
                    <a:p>
                      <a:r>
                        <a:rPr lang="en-US" sz="1000"/>
                        <a:t>-0.1 %</a:t>
                      </a:r>
                    </a:p>
                  </a:txBody>
                  <a:tcPr/>
                </a:tc>
                <a:extLst>
                  <a:ext uri="{0D108BD9-81ED-4DB2-BD59-A6C34878D82A}">
                    <a16:rowId xmlns:a16="http://schemas.microsoft.com/office/drawing/2014/main" val="141963552"/>
                  </a:ext>
                </a:extLst>
              </a:tr>
            </a:tbl>
          </a:graphicData>
        </a:graphic>
      </p:graphicFrame>
      <p:sp>
        <p:nvSpPr>
          <p:cNvPr id="4" name="Text Placeholder 3">
            <a:extLst>
              <a:ext uri="{FF2B5EF4-FFF2-40B4-BE49-F238E27FC236}">
                <a16:creationId xmlns:a16="http://schemas.microsoft.com/office/drawing/2014/main" id="{A3454488-E4CA-4F9E-9CD5-FB7454AA5259}"/>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804918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D505-17C1-4D8B-B044-7DC460559411}"/>
              </a:ext>
            </a:extLst>
          </p:cNvPr>
          <p:cNvSpPr>
            <a:spLocks noGrp="1"/>
          </p:cNvSpPr>
          <p:nvPr>
            <p:ph type="title"/>
          </p:nvPr>
        </p:nvSpPr>
        <p:spPr/>
        <p:txBody>
          <a:bodyPr/>
          <a:lstStyle/>
          <a:p>
            <a:r>
              <a:rPr lang="en-US"/>
              <a:t>Instagram Posts Table | trendset.muenchen - 1 of 13</a:t>
            </a:r>
          </a:p>
        </p:txBody>
      </p:sp>
      <p:graphicFrame>
        <p:nvGraphicFramePr>
          <p:cNvPr id="5" name="Table Placeholder 4">
            <a:extLst>
              <a:ext uri="{FF2B5EF4-FFF2-40B4-BE49-F238E27FC236}">
                <a16:creationId xmlns:a16="http://schemas.microsoft.com/office/drawing/2014/main" id="{339517E9-F4BF-4770-895F-F90FE5D1EFF4}"/>
              </a:ext>
            </a:extLst>
          </p:cNvPr>
          <p:cNvGraphicFramePr>
            <a:graphicFrameLocks noGrp="1"/>
          </p:cNvGraphicFramePr>
          <p:nvPr>
            <p:ph type="tbl" sz="quarter" idx="13"/>
            <p:extLst>
              <p:ext uri="{D42A27DB-BD31-4B8C-83A1-F6EECF244321}">
                <p14:modId xmlns:p14="http://schemas.microsoft.com/office/powerpoint/2010/main" val="242732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3861218"/>
                    </a:ext>
                  </a:extLst>
                </a:gridCol>
                <a:gridCol w="987552">
                  <a:extLst>
                    <a:ext uri="{9D8B030D-6E8A-4147-A177-3AD203B41FA5}">
                      <a16:colId xmlns:a16="http://schemas.microsoft.com/office/drawing/2014/main" val="1821368906"/>
                    </a:ext>
                  </a:extLst>
                </a:gridCol>
                <a:gridCol w="987552">
                  <a:extLst>
                    <a:ext uri="{9D8B030D-6E8A-4147-A177-3AD203B41FA5}">
                      <a16:colId xmlns:a16="http://schemas.microsoft.com/office/drawing/2014/main" val="3535622860"/>
                    </a:ext>
                  </a:extLst>
                </a:gridCol>
                <a:gridCol w="987552">
                  <a:extLst>
                    <a:ext uri="{9D8B030D-6E8A-4147-A177-3AD203B41FA5}">
                      <a16:colId xmlns:a16="http://schemas.microsoft.com/office/drawing/2014/main" val="2035149767"/>
                    </a:ext>
                  </a:extLst>
                </a:gridCol>
                <a:gridCol w="987552">
                  <a:extLst>
                    <a:ext uri="{9D8B030D-6E8A-4147-A177-3AD203B41FA5}">
                      <a16:colId xmlns:a16="http://schemas.microsoft.com/office/drawing/2014/main" val="4263893325"/>
                    </a:ext>
                  </a:extLst>
                </a:gridCol>
                <a:gridCol w="987552">
                  <a:extLst>
                    <a:ext uri="{9D8B030D-6E8A-4147-A177-3AD203B41FA5}">
                      <a16:colId xmlns:a16="http://schemas.microsoft.com/office/drawing/2014/main" val="164971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487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https://www.instagram.com/p/BnD7m_eDRdv/media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7223497"/>
                  </a:ext>
                </a:extLst>
              </a:tr>
            </a:tbl>
          </a:graphicData>
        </a:graphic>
      </p:graphicFrame>
      <p:sp>
        <p:nvSpPr>
          <p:cNvPr id="4" name="Text Placeholder 3">
            <a:extLst>
              <a:ext uri="{FF2B5EF4-FFF2-40B4-BE49-F238E27FC236}">
                <a16:creationId xmlns:a16="http://schemas.microsoft.com/office/drawing/2014/main" id="{B6DBA3CC-1E3C-46B2-81E2-51CD30B8415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02590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70627-C634-485F-8FBE-64B314CF347B}"/>
              </a:ext>
            </a:extLst>
          </p:cNvPr>
          <p:cNvSpPr>
            <a:spLocks noGrp="1"/>
          </p:cNvSpPr>
          <p:nvPr>
            <p:ph type="title"/>
          </p:nvPr>
        </p:nvSpPr>
        <p:spPr/>
        <p:txBody>
          <a:bodyPr/>
          <a:lstStyle/>
          <a:p>
            <a:r>
              <a:rPr lang="en-US"/>
              <a:t>Instagram Posts Table | trendset.muenchen - 2 of 13</a:t>
            </a:r>
          </a:p>
        </p:txBody>
      </p:sp>
      <p:graphicFrame>
        <p:nvGraphicFramePr>
          <p:cNvPr id="5" name="Table Placeholder 4">
            <a:extLst>
              <a:ext uri="{FF2B5EF4-FFF2-40B4-BE49-F238E27FC236}">
                <a16:creationId xmlns:a16="http://schemas.microsoft.com/office/drawing/2014/main" id="{BA2BAE49-2657-4C7F-807A-C2575A7835EF}"/>
              </a:ext>
            </a:extLst>
          </p:cNvPr>
          <p:cNvGraphicFramePr>
            <a:graphicFrameLocks noGrp="1"/>
          </p:cNvGraphicFramePr>
          <p:nvPr>
            <p:ph type="tbl" sz="quarter" idx="13"/>
            <p:extLst>
              <p:ext uri="{D42A27DB-BD31-4B8C-83A1-F6EECF244321}">
                <p14:modId xmlns:p14="http://schemas.microsoft.com/office/powerpoint/2010/main" val="324151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1689176"/>
                    </a:ext>
                  </a:extLst>
                </a:gridCol>
                <a:gridCol w="987552">
                  <a:extLst>
                    <a:ext uri="{9D8B030D-6E8A-4147-A177-3AD203B41FA5}">
                      <a16:colId xmlns:a16="http://schemas.microsoft.com/office/drawing/2014/main" val="1102180887"/>
                    </a:ext>
                  </a:extLst>
                </a:gridCol>
                <a:gridCol w="987552">
                  <a:extLst>
                    <a:ext uri="{9D8B030D-6E8A-4147-A177-3AD203B41FA5}">
                      <a16:colId xmlns:a16="http://schemas.microsoft.com/office/drawing/2014/main" val="3338575892"/>
                    </a:ext>
                  </a:extLst>
                </a:gridCol>
                <a:gridCol w="987552">
                  <a:extLst>
                    <a:ext uri="{9D8B030D-6E8A-4147-A177-3AD203B41FA5}">
                      <a16:colId xmlns:a16="http://schemas.microsoft.com/office/drawing/2014/main" val="254640718"/>
                    </a:ext>
                  </a:extLst>
                </a:gridCol>
                <a:gridCol w="987552">
                  <a:extLst>
                    <a:ext uri="{9D8B030D-6E8A-4147-A177-3AD203B41FA5}">
                      <a16:colId xmlns:a16="http://schemas.microsoft.com/office/drawing/2014/main" val="616404391"/>
                    </a:ext>
                  </a:extLst>
                </a:gridCol>
                <a:gridCol w="987552">
                  <a:extLst>
                    <a:ext uri="{9D8B030D-6E8A-4147-A177-3AD203B41FA5}">
                      <a16:colId xmlns:a16="http://schemas.microsoft.com/office/drawing/2014/main" val="81328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769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https://www.instagram.com/p/BmxtKnzDGrK/media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3592727"/>
                  </a:ext>
                </a:extLst>
              </a:tr>
            </a:tbl>
          </a:graphicData>
        </a:graphic>
      </p:graphicFrame>
      <p:sp>
        <p:nvSpPr>
          <p:cNvPr id="4" name="Text Placeholder 3">
            <a:extLst>
              <a:ext uri="{FF2B5EF4-FFF2-40B4-BE49-F238E27FC236}">
                <a16:creationId xmlns:a16="http://schemas.microsoft.com/office/drawing/2014/main" id="{7075B586-402B-4E6E-8E3D-0AB3736672A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9661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19809-B472-4632-81E5-C0CB5F5A01C1}"/>
              </a:ext>
            </a:extLst>
          </p:cNvPr>
          <p:cNvSpPr>
            <a:spLocks noGrp="1"/>
          </p:cNvSpPr>
          <p:nvPr>
            <p:ph type="title"/>
          </p:nvPr>
        </p:nvSpPr>
        <p:spPr/>
        <p:txBody>
          <a:bodyPr/>
          <a:lstStyle/>
          <a:p>
            <a:r>
              <a:rPr lang="en-US"/>
              <a:t>Instagram Posts Table | trendset.muenchen - 3 of 13</a:t>
            </a:r>
          </a:p>
        </p:txBody>
      </p:sp>
      <p:graphicFrame>
        <p:nvGraphicFramePr>
          <p:cNvPr id="5" name="Table Placeholder 4">
            <a:extLst>
              <a:ext uri="{FF2B5EF4-FFF2-40B4-BE49-F238E27FC236}">
                <a16:creationId xmlns:a16="http://schemas.microsoft.com/office/drawing/2014/main" id="{9E9A37EF-0A64-4EA2-A39B-22EAAFC2B911}"/>
              </a:ext>
            </a:extLst>
          </p:cNvPr>
          <p:cNvGraphicFramePr>
            <a:graphicFrameLocks noGrp="1"/>
          </p:cNvGraphicFramePr>
          <p:nvPr>
            <p:ph type="tbl" sz="quarter" idx="13"/>
            <p:extLst>
              <p:ext uri="{D42A27DB-BD31-4B8C-83A1-F6EECF244321}">
                <p14:modId xmlns:p14="http://schemas.microsoft.com/office/powerpoint/2010/main" val="357238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9632618"/>
                    </a:ext>
                  </a:extLst>
                </a:gridCol>
                <a:gridCol w="987552">
                  <a:extLst>
                    <a:ext uri="{9D8B030D-6E8A-4147-A177-3AD203B41FA5}">
                      <a16:colId xmlns:a16="http://schemas.microsoft.com/office/drawing/2014/main" val="890123301"/>
                    </a:ext>
                  </a:extLst>
                </a:gridCol>
                <a:gridCol w="987552">
                  <a:extLst>
                    <a:ext uri="{9D8B030D-6E8A-4147-A177-3AD203B41FA5}">
                      <a16:colId xmlns:a16="http://schemas.microsoft.com/office/drawing/2014/main" val="2454245196"/>
                    </a:ext>
                  </a:extLst>
                </a:gridCol>
                <a:gridCol w="987552">
                  <a:extLst>
                    <a:ext uri="{9D8B030D-6E8A-4147-A177-3AD203B41FA5}">
                      <a16:colId xmlns:a16="http://schemas.microsoft.com/office/drawing/2014/main" val="1207434448"/>
                    </a:ext>
                  </a:extLst>
                </a:gridCol>
                <a:gridCol w="987552">
                  <a:extLst>
                    <a:ext uri="{9D8B030D-6E8A-4147-A177-3AD203B41FA5}">
                      <a16:colId xmlns:a16="http://schemas.microsoft.com/office/drawing/2014/main" val="1730295906"/>
                    </a:ext>
                  </a:extLst>
                </a:gridCol>
                <a:gridCol w="987552">
                  <a:extLst>
                    <a:ext uri="{9D8B030D-6E8A-4147-A177-3AD203B41FA5}">
                      <a16:colId xmlns:a16="http://schemas.microsoft.com/office/drawing/2014/main" val="193882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748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https://www.instagram.com/p/BmdA5RYDjbG/media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735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https://www.instagram.com/p/Bl43iTqDQc7/media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1815119"/>
                  </a:ext>
                </a:extLst>
              </a:tr>
            </a:tbl>
          </a:graphicData>
        </a:graphic>
      </p:graphicFrame>
      <p:sp>
        <p:nvSpPr>
          <p:cNvPr id="4" name="Text Placeholder 3">
            <a:extLst>
              <a:ext uri="{FF2B5EF4-FFF2-40B4-BE49-F238E27FC236}">
                <a16:creationId xmlns:a16="http://schemas.microsoft.com/office/drawing/2014/main" id="{6F5E04E7-B836-4ACE-BD85-51DD326E2F0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116315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8A806-F84A-412B-9A2E-F731BB817B14}"/>
              </a:ext>
            </a:extLst>
          </p:cNvPr>
          <p:cNvSpPr>
            <a:spLocks noGrp="1"/>
          </p:cNvSpPr>
          <p:nvPr>
            <p:ph type="title"/>
          </p:nvPr>
        </p:nvSpPr>
        <p:spPr/>
        <p:txBody>
          <a:bodyPr/>
          <a:lstStyle/>
          <a:p>
            <a:r>
              <a:rPr lang="en-US"/>
              <a:t>Instagram Posts Table | trendset.muenchen - 4 of 13</a:t>
            </a:r>
          </a:p>
        </p:txBody>
      </p:sp>
      <p:graphicFrame>
        <p:nvGraphicFramePr>
          <p:cNvPr id="5" name="Table Placeholder 4">
            <a:extLst>
              <a:ext uri="{FF2B5EF4-FFF2-40B4-BE49-F238E27FC236}">
                <a16:creationId xmlns:a16="http://schemas.microsoft.com/office/drawing/2014/main" id="{4A041FFD-E825-42AB-9070-64E5C62E2CCF}"/>
              </a:ext>
            </a:extLst>
          </p:cNvPr>
          <p:cNvGraphicFramePr>
            <a:graphicFrameLocks noGrp="1"/>
          </p:cNvGraphicFramePr>
          <p:nvPr>
            <p:ph type="tbl" sz="quarter" idx="13"/>
            <p:extLst>
              <p:ext uri="{D42A27DB-BD31-4B8C-83A1-F6EECF244321}">
                <p14:modId xmlns:p14="http://schemas.microsoft.com/office/powerpoint/2010/main" val="61416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9774400"/>
                    </a:ext>
                  </a:extLst>
                </a:gridCol>
                <a:gridCol w="987552">
                  <a:extLst>
                    <a:ext uri="{9D8B030D-6E8A-4147-A177-3AD203B41FA5}">
                      <a16:colId xmlns:a16="http://schemas.microsoft.com/office/drawing/2014/main" val="2040918635"/>
                    </a:ext>
                  </a:extLst>
                </a:gridCol>
                <a:gridCol w="987552">
                  <a:extLst>
                    <a:ext uri="{9D8B030D-6E8A-4147-A177-3AD203B41FA5}">
                      <a16:colId xmlns:a16="http://schemas.microsoft.com/office/drawing/2014/main" val="3017425066"/>
                    </a:ext>
                  </a:extLst>
                </a:gridCol>
                <a:gridCol w="987552">
                  <a:extLst>
                    <a:ext uri="{9D8B030D-6E8A-4147-A177-3AD203B41FA5}">
                      <a16:colId xmlns:a16="http://schemas.microsoft.com/office/drawing/2014/main" val="3636454310"/>
                    </a:ext>
                  </a:extLst>
                </a:gridCol>
                <a:gridCol w="987552">
                  <a:extLst>
                    <a:ext uri="{9D8B030D-6E8A-4147-A177-3AD203B41FA5}">
                      <a16:colId xmlns:a16="http://schemas.microsoft.com/office/drawing/2014/main" val="2569775863"/>
                    </a:ext>
                  </a:extLst>
                </a:gridCol>
                <a:gridCol w="987552">
                  <a:extLst>
                    <a:ext uri="{9D8B030D-6E8A-4147-A177-3AD203B41FA5}">
                      <a16:colId xmlns:a16="http://schemas.microsoft.com/office/drawing/2014/main" val="161960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815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https://www.instagram.com/p/BlupscrDlqn/media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880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https://www.instagram.com/p/BlpaYopjjZZ/media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9061414"/>
                  </a:ext>
                </a:extLst>
              </a:tr>
            </a:tbl>
          </a:graphicData>
        </a:graphic>
      </p:graphicFrame>
      <p:sp>
        <p:nvSpPr>
          <p:cNvPr id="4" name="Text Placeholder 3">
            <a:extLst>
              <a:ext uri="{FF2B5EF4-FFF2-40B4-BE49-F238E27FC236}">
                <a16:creationId xmlns:a16="http://schemas.microsoft.com/office/drawing/2014/main" id="{B1B4E2D1-312B-4D21-B0B2-E73DAB240AF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75015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232B4-AA49-4C10-8FC5-7E7F0C07C31E}"/>
              </a:ext>
            </a:extLst>
          </p:cNvPr>
          <p:cNvSpPr>
            <a:spLocks noGrp="1"/>
          </p:cNvSpPr>
          <p:nvPr>
            <p:ph type="title"/>
          </p:nvPr>
        </p:nvSpPr>
        <p:spPr/>
        <p:txBody>
          <a:bodyPr/>
          <a:lstStyle/>
          <a:p>
            <a:r>
              <a:rPr lang="en-US"/>
              <a:t>Instagram Posts Table | trendset.muenchen - 5 of 13</a:t>
            </a:r>
          </a:p>
        </p:txBody>
      </p:sp>
      <p:graphicFrame>
        <p:nvGraphicFramePr>
          <p:cNvPr id="5" name="Table Placeholder 4">
            <a:extLst>
              <a:ext uri="{FF2B5EF4-FFF2-40B4-BE49-F238E27FC236}">
                <a16:creationId xmlns:a16="http://schemas.microsoft.com/office/drawing/2014/main" id="{F66B03C8-A786-4713-8229-6D3A88527227}"/>
              </a:ext>
            </a:extLst>
          </p:cNvPr>
          <p:cNvGraphicFramePr>
            <a:graphicFrameLocks noGrp="1"/>
          </p:cNvGraphicFramePr>
          <p:nvPr>
            <p:ph type="tbl" sz="quarter" idx="13"/>
            <p:extLst>
              <p:ext uri="{D42A27DB-BD31-4B8C-83A1-F6EECF244321}">
                <p14:modId xmlns:p14="http://schemas.microsoft.com/office/powerpoint/2010/main" val="223736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9367086"/>
                    </a:ext>
                  </a:extLst>
                </a:gridCol>
                <a:gridCol w="987552">
                  <a:extLst>
                    <a:ext uri="{9D8B030D-6E8A-4147-A177-3AD203B41FA5}">
                      <a16:colId xmlns:a16="http://schemas.microsoft.com/office/drawing/2014/main" val="3357619874"/>
                    </a:ext>
                  </a:extLst>
                </a:gridCol>
                <a:gridCol w="987552">
                  <a:extLst>
                    <a:ext uri="{9D8B030D-6E8A-4147-A177-3AD203B41FA5}">
                      <a16:colId xmlns:a16="http://schemas.microsoft.com/office/drawing/2014/main" val="2232966800"/>
                    </a:ext>
                  </a:extLst>
                </a:gridCol>
                <a:gridCol w="987552">
                  <a:extLst>
                    <a:ext uri="{9D8B030D-6E8A-4147-A177-3AD203B41FA5}">
                      <a16:colId xmlns:a16="http://schemas.microsoft.com/office/drawing/2014/main" val="4189439779"/>
                    </a:ext>
                  </a:extLst>
                </a:gridCol>
                <a:gridCol w="987552">
                  <a:extLst>
                    <a:ext uri="{9D8B030D-6E8A-4147-A177-3AD203B41FA5}">
                      <a16:colId xmlns:a16="http://schemas.microsoft.com/office/drawing/2014/main" val="2398548538"/>
                    </a:ext>
                  </a:extLst>
                </a:gridCol>
                <a:gridCol w="987552">
                  <a:extLst>
                    <a:ext uri="{9D8B030D-6E8A-4147-A177-3AD203B41FA5}">
                      <a16:colId xmlns:a16="http://schemas.microsoft.com/office/drawing/2014/main" val="1610191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72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https://www.instagram.com/p/BlnKSOZDR5o/media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465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https://www.instagram.com/p/BlXqzdUDWwu/media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8559229"/>
                  </a:ext>
                </a:extLst>
              </a:tr>
            </a:tbl>
          </a:graphicData>
        </a:graphic>
      </p:graphicFrame>
      <p:sp>
        <p:nvSpPr>
          <p:cNvPr id="4" name="Text Placeholder 3">
            <a:extLst>
              <a:ext uri="{FF2B5EF4-FFF2-40B4-BE49-F238E27FC236}">
                <a16:creationId xmlns:a16="http://schemas.microsoft.com/office/drawing/2014/main" id="{97DE29C7-1E2B-4B00-8484-A3BD40D9F8B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95309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D65C3-B2A5-4B53-8921-05D50D7F2234}"/>
              </a:ext>
            </a:extLst>
          </p:cNvPr>
          <p:cNvSpPr>
            <a:spLocks noGrp="1"/>
          </p:cNvSpPr>
          <p:nvPr>
            <p:ph type="title"/>
          </p:nvPr>
        </p:nvSpPr>
        <p:spPr/>
        <p:txBody>
          <a:bodyPr/>
          <a:lstStyle/>
          <a:p>
            <a:r>
              <a:rPr lang="en-US"/>
              <a:t>Instagram Posts Table | trendset.muenchen - 6 of 13</a:t>
            </a:r>
          </a:p>
        </p:txBody>
      </p:sp>
      <p:graphicFrame>
        <p:nvGraphicFramePr>
          <p:cNvPr id="5" name="Table Placeholder 4">
            <a:extLst>
              <a:ext uri="{FF2B5EF4-FFF2-40B4-BE49-F238E27FC236}">
                <a16:creationId xmlns:a16="http://schemas.microsoft.com/office/drawing/2014/main" id="{AFC91926-14D7-444F-BEE9-9CCCCABEA717}"/>
              </a:ext>
            </a:extLst>
          </p:cNvPr>
          <p:cNvGraphicFramePr>
            <a:graphicFrameLocks noGrp="1"/>
          </p:cNvGraphicFramePr>
          <p:nvPr>
            <p:ph type="tbl" sz="quarter" idx="13"/>
            <p:extLst>
              <p:ext uri="{D42A27DB-BD31-4B8C-83A1-F6EECF244321}">
                <p14:modId xmlns:p14="http://schemas.microsoft.com/office/powerpoint/2010/main" val="147192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3654992"/>
                    </a:ext>
                  </a:extLst>
                </a:gridCol>
                <a:gridCol w="987552">
                  <a:extLst>
                    <a:ext uri="{9D8B030D-6E8A-4147-A177-3AD203B41FA5}">
                      <a16:colId xmlns:a16="http://schemas.microsoft.com/office/drawing/2014/main" val="2599828774"/>
                    </a:ext>
                  </a:extLst>
                </a:gridCol>
                <a:gridCol w="987552">
                  <a:extLst>
                    <a:ext uri="{9D8B030D-6E8A-4147-A177-3AD203B41FA5}">
                      <a16:colId xmlns:a16="http://schemas.microsoft.com/office/drawing/2014/main" val="2741280341"/>
                    </a:ext>
                  </a:extLst>
                </a:gridCol>
                <a:gridCol w="987552">
                  <a:extLst>
                    <a:ext uri="{9D8B030D-6E8A-4147-A177-3AD203B41FA5}">
                      <a16:colId xmlns:a16="http://schemas.microsoft.com/office/drawing/2014/main" val="1251934566"/>
                    </a:ext>
                  </a:extLst>
                </a:gridCol>
                <a:gridCol w="987552">
                  <a:extLst>
                    <a:ext uri="{9D8B030D-6E8A-4147-A177-3AD203B41FA5}">
                      <a16:colId xmlns:a16="http://schemas.microsoft.com/office/drawing/2014/main" val="1314678528"/>
                    </a:ext>
                  </a:extLst>
                </a:gridCol>
                <a:gridCol w="987552">
                  <a:extLst>
                    <a:ext uri="{9D8B030D-6E8A-4147-A177-3AD203B41FA5}">
                      <a16:colId xmlns:a16="http://schemas.microsoft.com/office/drawing/2014/main" val="258282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32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https://www.instagram.com/p/BlVOMDRjJ6j/media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530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https://www.instagram.com/p/BlSyMj0j4H3/media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9667046"/>
                  </a:ext>
                </a:extLst>
              </a:tr>
            </a:tbl>
          </a:graphicData>
        </a:graphic>
      </p:graphicFrame>
      <p:sp>
        <p:nvSpPr>
          <p:cNvPr id="4" name="Text Placeholder 3">
            <a:extLst>
              <a:ext uri="{FF2B5EF4-FFF2-40B4-BE49-F238E27FC236}">
                <a16:creationId xmlns:a16="http://schemas.microsoft.com/office/drawing/2014/main" id="{5C06EE08-0687-453B-821C-B4C48086E46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225678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490FD-1462-42C3-B716-C4BBD133540D}"/>
              </a:ext>
            </a:extLst>
          </p:cNvPr>
          <p:cNvSpPr>
            <a:spLocks noGrp="1"/>
          </p:cNvSpPr>
          <p:nvPr>
            <p:ph type="title"/>
          </p:nvPr>
        </p:nvSpPr>
        <p:spPr/>
        <p:txBody>
          <a:bodyPr/>
          <a:lstStyle/>
          <a:p>
            <a:r>
              <a:rPr lang="en-US"/>
              <a:t>Instagram Posts Table | trendset.muenchen - 7 of 13</a:t>
            </a:r>
          </a:p>
        </p:txBody>
      </p:sp>
      <p:graphicFrame>
        <p:nvGraphicFramePr>
          <p:cNvPr id="5" name="Table Placeholder 4">
            <a:extLst>
              <a:ext uri="{FF2B5EF4-FFF2-40B4-BE49-F238E27FC236}">
                <a16:creationId xmlns:a16="http://schemas.microsoft.com/office/drawing/2014/main" id="{F2164AC6-6408-44F3-A87A-16BCE7D71B4A}"/>
              </a:ext>
            </a:extLst>
          </p:cNvPr>
          <p:cNvGraphicFramePr>
            <a:graphicFrameLocks noGrp="1"/>
          </p:cNvGraphicFramePr>
          <p:nvPr>
            <p:ph type="tbl" sz="quarter" idx="13"/>
            <p:extLst>
              <p:ext uri="{D42A27DB-BD31-4B8C-83A1-F6EECF244321}">
                <p14:modId xmlns:p14="http://schemas.microsoft.com/office/powerpoint/2010/main" val="86492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8552244"/>
                    </a:ext>
                  </a:extLst>
                </a:gridCol>
                <a:gridCol w="987552">
                  <a:extLst>
                    <a:ext uri="{9D8B030D-6E8A-4147-A177-3AD203B41FA5}">
                      <a16:colId xmlns:a16="http://schemas.microsoft.com/office/drawing/2014/main" val="3055868241"/>
                    </a:ext>
                  </a:extLst>
                </a:gridCol>
                <a:gridCol w="987552">
                  <a:extLst>
                    <a:ext uri="{9D8B030D-6E8A-4147-A177-3AD203B41FA5}">
                      <a16:colId xmlns:a16="http://schemas.microsoft.com/office/drawing/2014/main" val="1582967554"/>
                    </a:ext>
                  </a:extLst>
                </a:gridCol>
                <a:gridCol w="987552">
                  <a:extLst>
                    <a:ext uri="{9D8B030D-6E8A-4147-A177-3AD203B41FA5}">
                      <a16:colId xmlns:a16="http://schemas.microsoft.com/office/drawing/2014/main" val="2120804215"/>
                    </a:ext>
                  </a:extLst>
                </a:gridCol>
                <a:gridCol w="987552">
                  <a:extLst>
                    <a:ext uri="{9D8B030D-6E8A-4147-A177-3AD203B41FA5}">
                      <a16:colId xmlns:a16="http://schemas.microsoft.com/office/drawing/2014/main" val="1057523090"/>
                    </a:ext>
                  </a:extLst>
                </a:gridCol>
                <a:gridCol w="987552">
                  <a:extLst>
                    <a:ext uri="{9D8B030D-6E8A-4147-A177-3AD203B41FA5}">
                      <a16:colId xmlns:a16="http://schemas.microsoft.com/office/drawing/2014/main" val="369793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99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https://www.instagram.com/p/BlKtovxnYbq/media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015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https://www.instagram.com/p/BlJPE7CHkVK/media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2095786"/>
                  </a:ext>
                </a:extLst>
              </a:tr>
            </a:tbl>
          </a:graphicData>
        </a:graphic>
      </p:graphicFrame>
      <p:sp>
        <p:nvSpPr>
          <p:cNvPr id="4" name="Text Placeholder 3">
            <a:extLst>
              <a:ext uri="{FF2B5EF4-FFF2-40B4-BE49-F238E27FC236}">
                <a16:creationId xmlns:a16="http://schemas.microsoft.com/office/drawing/2014/main" id="{45DA9F80-2196-4A0F-A036-72D03BF8A7A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76693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7672-86D7-46CC-B447-9895CD6CBB5B}"/>
              </a:ext>
            </a:extLst>
          </p:cNvPr>
          <p:cNvSpPr>
            <a:spLocks noGrp="1"/>
          </p:cNvSpPr>
          <p:nvPr>
            <p:ph type="title"/>
          </p:nvPr>
        </p:nvSpPr>
        <p:spPr/>
        <p:txBody>
          <a:bodyPr/>
          <a:lstStyle/>
          <a:p>
            <a:r>
              <a:rPr lang="en-US"/>
              <a:t>Instagram Posts Table | trendset.muenchen - 8 of 13</a:t>
            </a:r>
          </a:p>
        </p:txBody>
      </p:sp>
      <p:graphicFrame>
        <p:nvGraphicFramePr>
          <p:cNvPr id="5" name="Table Placeholder 4">
            <a:extLst>
              <a:ext uri="{FF2B5EF4-FFF2-40B4-BE49-F238E27FC236}">
                <a16:creationId xmlns:a16="http://schemas.microsoft.com/office/drawing/2014/main" id="{8B38384D-A9C4-46B3-BAF1-6649649CFC4E}"/>
              </a:ext>
            </a:extLst>
          </p:cNvPr>
          <p:cNvGraphicFramePr>
            <a:graphicFrameLocks noGrp="1"/>
          </p:cNvGraphicFramePr>
          <p:nvPr>
            <p:ph type="tbl" sz="quarter" idx="13"/>
            <p:extLst>
              <p:ext uri="{D42A27DB-BD31-4B8C-83A1-F6EECF244321}">
                <p14:modId xmlns:p14="http://schemas.microsoft.com/office/powerpoint/2010/main" val="301434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8288150"/>
                    </a:ext>
                  </a:extLst>
                </a:gridCol>
                <a:gridCol w="987552">
                  <a:extLst>
                    <a:ext uri="{9D8B030D-6E8A-4147-A177-3AD203B41FA5}">
                      <a16:colId xmlns:a16="http://schemas.microsoft.com/office/drawing/2014/main" val="1738327462"/>
                    </a:ext>
                  </a:extLst>
                </a:gridCol>
                <a:gridCol w="987552">
                  <a:extLst>
                    <a:ext uri="{9D8B030D-6E8A-4147-A177-3AD203B41FA5}">
                      <a16:colId xmlns:a16="http://schemas.microsoft.com/office/drawing/2014/main" val="2330967389"/>
                    </a:ext>
                  </a:extLst>
                </a:gridCol>
                <a:gridCol w="987552">
                  <a:extLst>
                    <a:ext uri="{9D8B030D-6E8A-4147-A177-3AD203B41FA5}">
                      <a16:colId xmlns:a16="http://schemas.microsoft.com/office/drawing/2014/main" val="1131750626"/>
                    </a:ext>
                  </a:extLst>
                </a:gridCol>
                <a:gridCol w="987552">
                  <a:extLst>
                    <a:ext uri="{9D8B030D-6E8A-4147-A177-3AD203B41FA5}">
                      <a16:colId xmlns:a16="http://schemas.microsoft.com/office/drawing/2014/main" val="2685048297"/>
                    </a:ext>
                  </a:extLst>
                </a:gridCol>
                <a:gridCol w="987552">
                  <a:extLst>
                    <a:ext uri="{9D8B030D-6E8A-4147-A177-3AD203B41FA5}">
                      <a16:colId xmlns:a16="http://schemas.microsoft.com/office/drawing/2014/main" val="83064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48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https://www.instagram.com/p/BlGaqhzHQMW/media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268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https://www.instagram.com/p/BlGN6IantZ2/media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1246606"/>
                  </a:ext>
                </a:extLst>
              </a:tr>
            </a:tbl>
          </a:graphicData>
        </a:graphic>
      </p:graphicFrame>
      <p:sp>
        <p:nvSpPr>
          <p:cNvPr id="4" name="Text Placeholder 3">
            <a:extLst>
              <a:ext uri="{FF2B5EF4-FFF2-40B4-BE49-F238E27FC236}">
                <a16:creationId xmlns:a16="http://schemas.microsoft.com/office/drawing/2014/main" id="{704710F9-9484-4E35-A945-7907888B79E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80658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A2D4D-E886-47F2-A619-9E46BF5A367F}"/>
              </a:ext>
            </a:extLst>
          </p:cNvPr>
          <p:cNvSpPr>
            <a:spLocks noGrp="1"/>
          </p:cNvSpPr>
          <p:nvPr>
            <p:ph type="title"/>
          </p:nvPr>
        </p:nvSpPr>
        <p:spPr/>
        <p:txBody>
          <a:bodyPr/>
          <a:lstStyle/>
          <a:p>
            <a:r>
              <a:rPr lang="en-US"/>
              <a:t>Instagram Posts Table | trendset.muenchen - 9 of 13</a:t>
            </a:r>
          </a:p>
        </p:txBody>
      </p:sp>
      <p:graphicFrame>
        <p:nvGraphicFramePr>
          <p:cNvPr id="5" name="Table Placeholder 4">
            <a:extLst>
              <a:ext uri="{FF2B5EF4-FFF2-40B4-BE49-F238E27FC236}">
                <a16:creationId xmlns:a16="http://schemas.microsoft.com/office/drawing/2014/main" id="{7B8D7011-469B-49AF-9B6D-992381C63134}"/>
              </a:ext>
            </a:extLst>
          </p:cNvPr>
          <p:cNvGraphicFramePr>
            <a:graphicFrameLocks noGrp="1"/>
          </p:cNvGraphicFramePr>
          <p:nvPr>
            <p:ph type="tbl" sz="quarter" idx="13"/>
            <p:extLst>
              <p:ext uri="{D42A27DB-BD31-4B8C-83A1-F6EECF244321}">
                <p14:modId xmlns:p14="http://schemas.microsoft.com/office/powerpoint/2010/main" val="130242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5008300"/>
                    </a:ext>
                  </a:extLst>
                </a:gridCol>
                <a:gridCol w="987552">
                  <a:extLst>
                    <a:ext uri="{9D8B030D-6E8A-4147-A177-3AD203B41FA5}">
                      <a16:colId xmlns:a16="http://schemas.microsoft.com/office/drawing/2014/main" val="2335053885"/>
                    </a:ext>
                  </a:extLst>
                </a:gridCol>
                <a:gridCol w="987552">
                  <a:extLst>
                    <a:ext uri="{9D8B030D-6E8A-4147-A177-3AD203B41FA5}">
                      <a16:colId xmlns:a16="http://schemas.microsoft.com/office/drawing/2014/main" val="1354490724"/>
                    </a:ext>
                  </a:extLst>
                </a:gridCol>
                <a:gridCol w="987552">
                  <a:extLst>
                    <a:ext uri="{9D8B030D-6E8A-4147-A177-3AD203B41FA5}">
                      <a16:colId xmlns:a16="http://schemas.microsoft.com/office/drawing/2014/main" val="2928913086"/>
                    </a:ext>
                  </a:extLst>
                </a:gridCol>
                <a:gridCol w="987552">
                  <a:extLst>
                    <a:ext uri="{9D8B030D-6E8A-4147-A177-3AD203B41FA5}">
                      <a16:colId xmlns:a16="http://schemas.microsoft.com/office/drawing/2014/main" val="1619131856"/>
                    </a:ext>
                  </a:extLst>
                </a:gridCol>
                <a:gridCol w="987552">
                  <a:extLst>
                    <a:ext uri="{9D8B030D-6E8A-4147-A177-3AD203B41FA5}">
                      <a16:colId xmlns:a16="http://schemas.microsoft.com/office/drawing/2014/main" val="373018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375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https://www.instagram.com/p/BlGJ9oWHIot/media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364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https://www.instagram.com/p/BlDnL_knEw4/media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6568902"/>
                  </a:ext>
                </a:extLst>
              </a:tr>
            </a:tbl>
          </a:graphicData>
        </a:graphic>
      </p:graphicFrame>
      <p:sp>
        <p:nvSpPr>
          <p:cNvPr id="4" name="Text Placeholder 3">
            <a:extLst>
              <a:ext uri="{FF2B5EF4-FFF2-40B4-BE49-F238E27FC236}">
                <a16:creationId xmlns:a16="http://schemas.microsoft.com/office/drawing/2014/main" id="{88212C09-3029-4DDD-A5AA-98A0FBF45C8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71231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765B8-C479-4D2E-BAC7-1FA31290861B}"/>
              </a:ext>
            </a:extLst>
          </p:cNvPr>
          <p:cNvSpPr>
            <a:spLocks noGrp="1"/>
          </p:cNvSpPr>
          <p:nvPr>
            <p:ph type="title"/>
          </p:nvPr>
        </p:nvSpPr>
        <p:spPr/>
        <p:txBody>
          <a:bodyPr/>
          <a:lstStyle/>
          <a:p>
            <a:r>
              <a:rPr lang="en-US"/>
              <a:t>Instagram Posts Table | trendset.muenchen - 10 of 13</a:t>
            </a:r>
          </a:p>
        </p:txBody>
      </p:sp>
      <p:graphicFrame>
        <p:nvGraphicFramePr>
          <p:cNvPr id="5" name="Table Placeholder 4">
            <a:extLst>
              <a:ext uri="{FF2B5EF4-FFF2-40B4-BE49-F238E27FC236}">
                <a16:creationId xmlns:a16="http://schemas.microsoft.com/office/drawing/2014/main" id="{372F2E6D-AE22-474E-8C99-65B5125BFD1F}"/>
              </a:ext>
            </a:extLst>
          </p:cNvPr>
          <p:cNvGraphicFramePr>
            <a:graphicFrameLocks noGrp="1"/>
          </p:cNvGraphicFramePr>
          <p:nvPr>
            <p:ph type="tbl" sz="quarter" idx="13"/>
            <p:extLst>
              <p:ext uri="{D42A27DB-BD31-4B8C-83A1-F6EECF244321}">
                <p14:modId xmlns:p14="http://schemas.microsoft.com/office/powerpoint/2010/main" val="87513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79987092"/>
                    </a:ext>
                  </a:extLst>
                </a:gridCol>
                <a:gridCol w="987552">
                  <a:extLst>
                    <a:ext uri="{9D8B030D-6E8A-4147-A177-3AD203B41FA5}">
                      <a16:colId xmlns:a16="http://schemas.microsoft.com/office/drawing/2014/main" val="2909628166"/>
                    </a:ext>
                  </a:extLst>
                </a:gridCol>
                <a:gridCol w="987552">
                  <a:extLst>
                    <a:ext uri="{9D8B030D-6E8A-4147-A177-3AD203B41FA5}">
                      <a16:colId xmlns:a16="http://schemas.microsoft.com/office/drawing/2014/main" val="3351765068"/>
                    </a:ext>
                  </a:extLst>
                </a:gridCol>
                <a:gridCol w="987552">
                  <a:extLst>
                    <a:ext uri="{9D8B030D-6E8A-4147-A177-3AD203B41FA5}">
                      <a16:colId xmlns:a16="http://schemas.microsoft.com/office/drawing/2014/main" val="3961293112"/>
                    </a:ext>
                  </a:extLst>
                </a:gridCol>
                <a:gridCol w="987552">
                  <a:extLst>
                    <a:ext uri="{9D8B030D-6E8A-4147-A177-3AD203B41FA5}">
                      <a16:colId xmlns:a16="http://schemas.microsoft.com/office/drawing/2014/main" val="192869312"/>
                    </a:ext>
                  </a:extLst>
                </a:gridCol>
                <a:gridCol w="987552">
                  <a:extLst>
                    <a:ext uri="{9D8B030D-6E8A-4147-A177-3AD203B41FA5}">
                      <a16:colId xmlns:a16="http://schemas.microsoft.com/office/drawing/2014/main" val="1026722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55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https://www.instagram.com/p/BlA7GfIncbf/media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157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https://www.instagram.com/p/BlA3L3FnFit/media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6544955"/>
                  </a:ext>
                </a:extLst>
              </a:tr>
            </a:tbl>
          </a:graphicData>
        </a:graphic>
      </p:graphicFrame>
      <p:sp>
        <p:nvSpPr>
          <p:cNvPr id="4" name="Text Placeholder 3">
            <a:extLst>
              <a:ext uri="{FF2B5EF4-FFF2-40B4-BE49-F238E27FC236}">
                <a16:creationId xmlns:a16="http://schemas.microsoft.com/office/drawing/2014/main" id="{B836EBFA-6472-4E94-AD36-26C108996EA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287382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83994-5A1B-4D26-B5FA-F04489FDD47B}"/>
              </a:ext>
            </a:extLst>
          </p:cNvPr>
          <p:cNvSpPr>
            <a:spLocks noGrp="1"/>
          </p:cNvSpPr>
          <p:nvPr>
            <p:ph type="title"/>
          </p:nvPr>
        </p:nvSpPr>
        <p:spPr/>
        <p:txBody>
          <a:bodyPr/>
          <a:lstStyle/>
          <a:p>
            <a:r>
              <a:rPr lang="en-US"/>
              <a:t>Instagram Posts Table | trendset.muenchen - 11 of 13</a:t>
            </a:r>
          </a:p>
        </p:txBody>
      </p:sp>
      <p:graphicFrame>
        <p:nvGraphicFramePr>
          <p:cNvPr id="5" name="Table Placeholder 4">
            <a:extLst>
              <a:ext uri="{FF2B5EF4-FFF2-40B4-BE49-F238E27FC236}">
                <a16:creationId xmlns:a16="http://schemas.microsoft.com/office/drawing/2014/main" id="{3A47826C-1D3D-4959-AED0-6437DBF5F35A}"/>
              </a:ext>
            </a:extLst>
          </p:cNvPr>
          <p:cNvGraphicFramePr>
            <a:graphicFrameLocks noGrp="1"/>
          </p:cNvGraphicFramePr>
          <p:nvPr>
            <p:ph type="tbl" sz="quarter" idx="13"/>
            <p:extLst>
              <p:ext uri="{D42A27DB-BD31-4B8C-83A1-F6EECF244321}">
                <p14:modId xmlns:p14="http://schemas.microsoft.com/office/powerpoint/2010/main" val="297660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5508523"/>
                    </a:ext>
                  </a:extLst>
                </a:gridCol>
                <a:gridCol w="987552">
                  <a:extLst>
                    <a:ext uri="{9D8B030D-6E8A-4147-A177-3AD203B41FA5}">
                      <a16:colId xmlns:a16="http://schemas.microsoft.com/office/drawing/2014/main" val="3944182296"/>
                    </a:ext>
                  </a:extLst>
                </a:gridCol>
                <a:gridCol w="987552">
                  <a:extLst>
                    <a:ext uri="{9D8B030D-6E8A-4147-A177-3AD203B41FA5}">
                      <a16:colId xmlns:a16="http://schemas.microsoft.com/office/drawing/2014/main" val="1668095613"/>
                    </a:ext>
                  </a:extLst>
                </a:gridCol>
                <a:gridCol w="987552">
                  <a:extLst>
                    <a:ext uri="{9D8B030D-6E8A-4147-A177-3AD203B41FA5}">
                      <a16:colId xmlns:a16="http://schemas.microsoft.com/office/drawing/2014/main" val="752400627"/>
                    </a:ext>
                  </a:extLst>
                </a:gridCol>
                <a:gridCol w="987552">
                  <a:extLst>
                    <a:ext uri="{9D8B030D-6E8A-4147-A177-3AD203B41FA5}">
                      <a16:colId xmlns:a16="http://schemas.microsoft.com/office/drawing/2014/main" val="136248738"/>
                    </a:ext>
                  </a:extLst>
                </a:gridCol>
                <a:gridCol w="987552">
                  <a:extLst>
                    <a:ext uri="{9D8B030D-6E8A-4147-A177-3AD203B41FA5}">
                      <a16:colId xmlns:a16="http://schemas.microsoft.com/office/drawing/2014/main" val="4067985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621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https://www.instagram.com/p/BlAwG_yndXO/media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414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https://www.instagram.com/p/BlAO3ycnCEX/media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1609190"/>
                  </a:ext>
                </a:extLst>
              </a:tr>
            </a:tbl>
          </a:graphicData>
        </a:graphic>
      </p:graphicFrame>
      <p:sp>
        <p:nvSpPr>
          <p:cNvPr id="4" name="Text Placeholder 3">
            <a:extLst>
              <a:ext uri="{FF2B5EF4-FFF2-40B4-BE49-F238E27FC236}">
                <a16:creationId xmlns:a16="http://schemas.microsoft.com/office/drawing/2014/main" id="{215876AC-AD75-4902-B5D6-B365E3AA1F8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167356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1FD88-A82E-4B87-940E-BDC1BB5A347C}"/>
              </a:ext>
            </a:extLst>
          </p:cNvPr>
          <p:cNvSpPr>
            <a:spLocks noGrp="1"/>
          </p:cNvSpPr>
          <p:nvPr>
            <p:ph type="title"/>
          </p:nvPr>
        </p:nvSpPr>
        <p:spPr/>
        <p:txBody>
          <a:bodyPr/>
          <a:lstStyle/>
          <a:p>
            <a:r>
              <a:rPr lang="en-US"/>
              <a:t>Instagram Posts Table | trendset.muenchen - 12 of 13</a:t>
            </a:r>
          </a:p>
        </p:txBody>
      </p:sp>
      <p:graphicFrame>
        <p:nvGraphicFramePr>
          <p:cNvPr id="5" name="Table Placeholder 4">
            <a:extLst>
              <a:ext uri="{FF2B5EF4-FFF2-40B4-BE49-F238E27FC236}">
                <a16:creationId xmlns:a16="http://schemas.microsoft.com/office/drawing/2014/main" id="{C9AB6BD1-76F7-4676-9E05-6ABA7FA18484}"/>
              </a:ext>
            </a:extLst>
          </p:cNvPr>
          <p:cNvGraphicFramePr>
            <a:graphicFrameLocks noGrp="1"/>
          </p:cNvGraphicFramePr>
          <p:nvPr>
            <p:ph type="tbl" sz="quarter" idx="13"/>
            <p:extLst>
              <p:ext uri="{D42A27DB-BD31-4B8C-83A1-F6EECF244321}">
                <p14:modId xmlns:p14="http://schemas.microsoft.com/office/powerpoint/2010/main" val="249533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6914936"/>
                    </a:ext>
                  </a:extLst>
                </a:gridCol>
                <a:gridCol w="987552">
                  <a:extLst>
                    <a:ext uri="{9D8B030D-6E8A-4147-A177-3AD203B41FA5}">
                      <a16:colId xmlns:a16="http://schemas.microsoft.com/office/drawing/2014/main" val="211417279"/>
                    </a:ext>
                  </a:extLst>
                </a:gridCol>
                <a:gridCol w="987552">
                  <a:extLst>
                    <a:ext uri="{9D8B030D-6E8A-4147-A177-3AD203B41FA5}">
                      <a16:colId xmlns:a16="http://schemas.microsoft.com/office/drawing/2014/main" val="1895301097"/>
                    </a:ext>
                  </a:extLst>
                </a:gridCol>
                <a:gridCol w="987552">
                  <a:extLst>
                    <a:ext uri="{9D8B030D-6E8A-4147-A177-3AD203B41FA5}">
                      <a16:colId xmlns:a16="http://schemas.microsoft.com/office/drawing/2014/main" val="3053894729"/>
                    </a:ext>
                  </a:extLst>
                </a:gridCol>
                <a:gridCol w="987552">
                  <a:extLst>
                    <a:ext uri="{9D8B030D-6E8A-4147-A177-3AD203B41FA5}">
                      <a16:colId xmlns:a16="http://schemas.microsoft.com/office/drawing/2014/main" val="4201864739"/>
                    </a:ext>
                  </a:extLst>
                </a:gridCol>
                <a:gridCol w="987552">
                  <a:extLst>
                    <a:ext uri="{9D8B030D-6E8A-4147-A177-3AD203B41FA5}">
                      <a16:colId xmlns:a16="http://schemas.microsoft.com/office/drawing/2014/main" val="7842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66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https://www.instagram.com/p/Bk-g8XRHV6d/media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419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https://www.instagram.com/p/Bk-ei2AnSGm/media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92942645"/>
                  </a:ext>
                </a:extLst>
              </a:tr>
            </a:tbl>
          </a:graphicData>
        </a:graphic>
      </p:graphicFrame>
      <p:sp>
        <p:nvSpPr>
          <p:cNvPr id="4" name="Text Placeholder 3">
            <a:extLst>
              <a:ext uri="{FF2B5EF4-FFF2-40B4-BE49-F238E27FC236}">
                <a16:creationId xmlns:a16="http://schemas.microsoft.com/office/drawing/2014/main" id="{F99D68A0-00CE-456E-9B9E-A1096E398B1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18280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3185-9B13-4566-90D3-01375645B818}"/>
              </a:ext>
            </a:extLst>
          </p:cNvPr>
          <p:cNvSpPr>
            <a:spLocks noGrp="1"/>
          </p:cNvSpPr>
          <p:nvPr>
            <p:ph type="title"/>
          </p:nvPr>
        </p:nvSpPr>
        <p:spPr/>
        <p:txBody>
          <a:bodyPr/>
          <a:lstStyle/>
          <a:p>
            <a:r>
              <a:rPr lang="en-US"/>
              <a:t>Instagram Posts Table | trendset.muenchen - 13 of 13</a:t>
            </a:r>
          </a:p>
        </p:txBody>
      </p:sp>
      <p:graphicFrame>
        <p:nvGraphicFramePr>
          <p:cNvPr id="5" name="Table Placeholder 4">
            <a:extLst>
              <a:ext uri="{FF2B5EF4-FFF2-40B4-BE49-F238E27FC236}">
                <a16:creationId xmlns:a16="http://schemas.microsoft.com/office/drawing/2014/main" id="{2A0B845C-7216-4F73-A1FE-1AC06A20D37B}"/>
              </a:ext>
            </a:extLst>
          </p:cNvPr>
          <p:cNvGraphicFramePr>
            <a:graphicFrameLocks noGrp="1"/>
          </p:cNvGraphicFramePr>
          <p:nvPr>
            <p:ph type="tbl" sz="quarter" idx="13"/>
            <p:extLst>
              <p:ext uri="{D42A27DB-BD31-4B8C-83A1-F6EECF244321}">
                <p14:modId xmlns:p14="http://schemas.microsoft.com/office/powerpoint/2010/main" val="37141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3755098"/>
                    </a:ext>
                  </a:extLst>
                </a:gridCol>
                <a:gridCol w="987552">
                  <a:extLst>
                    <a:ext uri="{9D8B030D-6E8A-4147-A177-3AD203B41FA5}">
                      <a16:colId xmlns:a16="http://schemas.microsoft.com/office/drawing/2014/main" val="1013947395"/>
                    </a:ext>
                  </a:extLst>
                </a:gridCol>
                <a:gridCol w="987552">
                  <a:extLst>
                    <a:ext uri="{9D8B030D-6E8A-4147-A177-3AD203B41FA5}">
                      <a16:colId xmlns:a16="http://schemas.microsoft.com/office/drawing/2014/main" val="3399100817"/>
                    </a:ext>
                  </a:extLst>
                </a:gridCol>
                <a:gridCol w="987552">
                  <a:extLst>
                    <a:ext uri="{9D8B030D-6E8A-4147-A177-3AD203B41FA5}">
                      <a16:colId xmlns:a16="http://schemas.microsoft.com/office/drawing/2014/main" val="2597895019"/>
                    </a:ext>
                  </a:extLst>
                </a:gridCol>
                <a:gridCol w="987552">
                  <a:extLst>
                    <a:ext uri="{9D8B030D-6E8A-4147-A177-3AD203B41FA5}">
                      <a16:colId xmlns:a16="http://schemas.microsoft.com/office/drawing/2014/main" val="601839650"/>
                    </a:ext>
                  </a:extLst>
                </a:gridCol>
                <a:gridCol w="987552">
                  <a:extLst>
                    <a:ext uri="{9D8B030D-6E8A-4147-A177-3AD203B41FA5}">
                      <a16:colId xmlns:a16="http://schemas.microsoft.com/office/drawing/2014/main" val="345229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12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https://www.instagram.com/p/Bk-b3OJni-E/media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8934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https://www.instagram.com/p/Bk-ZhTynm77/media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933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https://www.instagram.com/p/Bk-YCXzHbAj/media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2222807"/>
                  </a:ext>
                </a:extLst>
              </a:tr>
            </a:tbl>
          </a:graphicData>
        </a:graphic>
      </p:graphicFrame>
      <p:sp>
        <p:nvSpPr>
          <p:cNvPr id="4" name="Text Placeholder 3">
            <a:extLst>
              <a:ext uri="{FF2B5EF4-FFF2-40B4-BE49-F238E27FC236}">
                <a16:creationId xmlns:a16="http://schemas.microsoft.com/office/drawing/2014/main" id="{FB892DA3-7EC1-4DDF-A80B-90DC295B4B5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89398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7BDD5-C60A-4C16-8786-44406CB87200}"/>
              </a:ext>
            </a:extLst>
          </p:cNvPr>
          <p:cNvSpPr>
            <a:spLocks noGrp="1"/>
          </p:cNvSpPr>
          <p:nvPr>
            <p:ph type="title"/>
          </p:nvPr>
        </p:nvSpPr>
        <p:spPr/>
        <p:txBody>
          <a:bodyPr/>
          <a:lstStyle/>
          <a:p>
            <a:r>
              <a:rPr lang="en-US"/>
              <a:t>Instagram Posts Table | trendset.muenchen - 1 of 16</a:t>
            </a:r>
          </a:p>
        </p:txBody>
      </p:sp>
      <p:graphicFrame>
        <p:nvGraphicFramePr>
          <p:cNvPr id="5" name="Table Placeholder 4">
            <a:extLst>
              <a:ext uri="{FF2B5EF4-FFF2-40B4-BE49-F238E27FC236}">
                <a16:creationId xmlns:a16="http://schemas.microsoft.com/office/drawing/2014/main" id="{7A97F319-FA14-44EF-817A-7D3313131DBE}"/>
              </a:ext>
            </a:extLst>
          </p:cNvPr>
          <p:cNvGraphicFramePr>
            <a:graphicFrameLocks noGrp="1"/>
          </p:cNvGraphicFramePr>
          <p:nvPr>
            <p:ph type="tbl" sz="quarter" idx="13"/>
            <p:extLst>
              <p:ext uri="{D42A27DB-BD31-4B8C-83A1-F6EECF244321}">
                <p14:modId xmlns:p14="http://schemas.microsoft.com/office/powerpoint/2010/main" val="401945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58072013"/>
                    </a:ext>
                  </a:extLst>
                </a:gridCol>
                <a:gridCol w="658368">
                  <a:extLst>
                    <a:ext uri="{9D8B030D-6E8A-4147-A177-3AD203B41FA5}">
                      <a16:colId xmlns:a16="http://schemas.microsoft.com/office/drawing/2014/main" val="1356496186"/>
                    </a:ext>
                  </a:extLst>
                </a:gridCol>
                <a:gridCol w="658368">
                  <a:extLst>
                    <a:ext uri="{9D8B030D-6E8A-4147-A177-3AD203B41FA5}">
                      <a16:colId xmlns:a16="http://schemas.microsoft.com/office/drawing/2014/main" val="3409613827"/>
                    </a:ext>
                  </a:extLst>
                </a:gridCol>
                <a:gridCol w="658368">
                  <a:extLst>
                    <a:ext uri="{9D8B030D-6E8A-4147-A177-3AD203B41FA5}">
                      <a16:colId xmlns:a16="http://schemas.microsoft.com/office/drawing/2014/main" val="618157007"/>
                    </a:ext>
                  </a:extLst>
                </a:gridCol>
                <a:gridCol w="658368">
                  <a:extLst>
                    <a:ext uri="{9D8B030D-6E8A-4147-A177-3AD203B41FA5}">
                      <a16:colId xmlns:a16="http://schemas.microsoft.com/office/drawing/2014/main" val="977557670"/>
                    </a:ext>
                  </a:extLst>
                </a:gridCol>
                <a:gridCol w="658368">
                  <a:extLst>
                    <a:ext uri="{9D8B030D-6E8A-4147-A177-3AD203B41FA5}">
                      <a16:colId xmlns:a16="http://schemas.microsoft.com/office/drawing/2014/main" val="786167578"/>
                    </a:ext>
                  </a:extLst>
                </a:gridCol>
                <a:gridCol w="658368">
                  <a:extLst>
                    <a:ext uri="{9D8B030D-6E8A-4147-A177-3AD203B41FA5}">
                      <a16:colId xmlns:a16="http://schemas.microsoft.com/office/drawing/2014/main" val="2952242474"/>
                    </a:ext>
                  </a:extLst>
                </a:gridCol>
                <a:gridCol w="658368">
                  <a:extLst>
                    <a:ext uri="{9D8B030D-6E8A-4147-A177-3AD203B41FA5}">
                      <a16:colId xmlns:a16="http://schemas.microsoft.com/office/drawing/2014/main" val="575022685"/>
                    </a:ext>
                  </a:extLst>
                </a:gridCol>
                <a:gridCol w="658368">
                  <a:extLst>
                    <a:ext uri="{9D8B030D-6E8A-4147-A177-3AD203B41FA5}">
                      <a16:colId xmlns:a16="http://schemas.microsoft.com/office/drawing/2014/main" val="3176332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260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extLst>
                  <a:ext uri="{0D108BD9-81ED-4DB2-BD59-A6C34878D82A}">
                    <a16:rowId xmlns:a16="http://schemas.microsoft.com/office/drawing/2014/main" val="376327498"/>
                  </a:ext>
                </a:extLst>
              </a:tr>
            </a:tbl>
          </a:graphicData>
        </a:graphic>
      </p:graphicFrame>
      <p:sp>
        <p:nvSpPr>
          <p:cNvPr id="4" name="Text Placeholder 3">
            <a:extLst>
              <a:ext uri="{FF2B5EF4-FFF2-40B4-BE49-F238E27FC236}">
                <a16:creationId xmlns:a16="http://schemas.microsoft.com/office/drawing/2014/main" id="{489D9114-5BA2-4AA4-AE8F-F4BE25980C4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92302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AACBF-C342-48DE-A4F7-D8618199EEB1}"/>
              </a:ext>
            </a:extLst>
          </p:cNvPr>
          <p:cNvSpPr>
            <a:spLocks noGrp="1"/>
          </p:cNvSpPr>
          <p:nvPr>
            <p:ph type="title"/>
          </p:nvPr>
        </p:nvSpPr>
        <p:spPr/>
        <p:txBody>
          <a:bodyPr/>
          <a:lstStyle/>
          <a:p>
            <a:r>
              <a:rPr lang="en-US"/>
              <a:t>Instagram Posts Table | trendset.muenchen - 2 of 16</a:t>
            </a:r>
          </a:p>
        </p:txBody>
      </p:sp>
      <p:graphicFrame>
        <p:nvGraphicFramePr>
          <p:cNvPr id="5" name="Table Placeholder 4">
            <a:extLst>
              <a:ext uri="{FF2B5EF4-FFF2-40B4-BE49-F238E27FC236}">
                <a16:creationId xmlns:a16="http://schemas.microsoft.com/office/drawing/2014/main" id="{EB3F4DF6-5C23-4E4B-B7CD-CF662795FC6D}"/>
              </a:ext>
            </a:extLst>
          </p:cNvPr>
          <p:cNvGraphicFramePr>
            <a:graphicFrameLocks noGrp="1"/>
          </p:cNvGraphicFramePr>
          <p:nvPr>
            <p:ph type="tbl" sz="quarter" idx="13"/>
            <p:extLst>
              <p:ext uri="{D42A27DB-BD31-4B8C-83A1-F6EECF244321}">
                <p14:modId xmlns:p14="http://schemas.microsoft.com/office/powerpoint/2010/main" val="1756892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93025025"/>
                    </a:ext>
                  </a:extLst>
                </a:gridCol>
                <a:gridCol w="658368">
                  <a:extLst>
                    <a:ext uri="{9D8B030D-6E8A-4147-A177-3AD203B41FA5}">
                      <a16:colId xmlns:a16="http://schemas.microsoft.com/office/drawing/2014/main" val="33371329"/>
                    </a:ext>
                  </a:extLst>
                </a:gridCol>
                <a:gridCol w="658368">
                  <a:extLst>
                    <a:ext uri="{9D8B030D-6E8A-4147-A177-3AD203B41FA5}">
                      <a16:colId xmlns:a16="http://schemas.microsoft.com/office/drawing/2014/main" val="3654095433"/>
                    </a:ext>
                  </a:extLst>
                </a:gridCol>
                <a:gridCol w="658368">
                  <a:extLst>
                    <a:ext uri="{9D8B030D-6E8A-4147-A177-3AD203B41FA5}">
                      <a16:colId xmlns:a16="http://schemas.microsoft.com/office/drawing/2014/main" val="1095970159"/>
                    </a:ext>
                  </a:extLst>
                </a:gridCol>
                <a:gridCol w="658368">
                  <a:extLst>
                    <a:ext uri="{9D8B030D-6E8A-4147-A177-3AD203B41FA5}">
                      <a16:colId xmlns:a16="http://schemas.microsoft.com/office/drawing/2014/main" val="3657110003"/>
                    </a:ext>
                  </a:extLst>
                </a:gridCol>
                <a:gridCol w="658368">
                  <a:extLst>
                    <a:ext uri="{9D8B030D-6E8A-4147-A177-3AD203B41FA5}">
                      <a16:colId xmlns:a16="http://schemas.microsoft.com/office/drawing/2014/main" val="1856296308"/>
                    </a:ext>
                  </a:extLst>
                </a:gridCol>
                <a:gridCol w="658368">
                  <a:extLst>
                    <a:ext uri="{9D8B030D-6E8A-4147-A177-3AD203B41FA5}">
                      <a16:colId xmlns:a16="http://schemas.microsoft.com/office/drawing/2014/main" val="495861259"/>
                    </a:ext>
                  </a:extLst>
                </a:gridCol>
                <a:gridCol w="658368">
                  <a:extLst>
                    <a:ext uri="{9D8B030D-6E8A-4147-A177-3AD203B41FA5}">
                      <a16:colId xmlns:a16="http://schemas.microsoft.com/office/drawing/2014/main" val="3508802557"/>
                    </a:ext>
                  </a:extLst>
                </a:gridCol>
                <a:gridCol w="658368">
                  <a:extLst>
                    <a:ext uri="{9D8B030D-6E8A-4147-A177-3AD203B41FA5}">
                      <a16:colId xmlns:a16="http://schemas.microsoft.com/office/drawing/2014/main" val="73670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825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context, generates gentle purism. Haptic patterns and finishes as well as tactile materials round off the new, natural self-image of the designs.
#trendsetmünchen #trendsetwinter2019 #trendforecast #tradefair #inspiration #interiors #lifestyle #trendsetter #colorful #springsummer2019 #sustainability #individuality #ethos #trends2019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423800934"/>
                  </a:ext>
                </a:extLst>
              </a:tr>
            </a:tbl>
          </a:graphicData>
        </a:graphic>
      </p:graphicFrame>
      <p:sp>
        <p:nvSpPr>
          <p:cNvPr id="4" name="Text Placeholder 3">
            <a:extLst>
              <a:ext uri="{FF2B5EF4-FFF2-40B4-BE49-F238E27FC236}">
                <a16:creationId xmlns:a16="http://schemas.microsoft.com/office/drawing/2014/main" id="{0495F3CA-9243-4BCD-AE69-D791355A4EB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45554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E6F9-93E1-45C0-938F-E35EDFBFC666}"/>
              </a:ext>
            </a:extLst>
          </p:cNvPr>
          <p:cNvSpPr>
            <a:spLocks noGrp="1"/>
          </p:cNvSpPr>
          <p:nvPr>
            <p:ph type="title"/>
          </p:nvPr>
        </p:nvSpPr>
        <p:spPr/>
        <p:txBody>
          <a:bodyPr/>
          <a:lstStyle/>
          <a:p>
            <a:r>
              <a:rPr lang="en-US"/>
              <a:t>Instagram Posts Table | trendset.muenchen - 3 of 16</a:t>
            </a:r>
          </a:p>
        </p:txBody>
      </p:sp>
      <p:graphicFrame>
        <p:nvGraphicFramePr>
          <p:cNvPr id="5" name="Table Placeholder 4">
            <a:extLst>
              <a:ext uri="{FF2B5EF4-FFF2-40B4-BE49-F238E27FC236}">
                <a16:creationId xmlns:a16="http://schemas.microsoft.com/office/drawing/2014/main" id="{D9396E21-5946-46A4-AA25-A5C53E83D892}"/>
              </a:ext>
            </a:extLst>
          </p:cNvPr>
          <p:cNvGraphicFramePr>
            <a:graphicFrameLocks noGrp="1"/>
          </p:cNvGraphicFramePr>
          <p:nvPr>
            <p:ph type="tbl" sz="quarter" idx="13"/>
            <p:extLst>
              <p:ext uri="{D42A27DB-BD31-4B8C-83A1-F6EECF244321}">
                <p14:modId xmlns:p14="http://schemas.microsoft.com/office/powerpoint/2010/main" val="14289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80623515"/>
                    </a:ext>
                  </a:extLst>
                </a:gridCol>
                <a:gridCol w="658368">
                  <a:extLst>
                    <a:ext uri="{9D8B030D-6E8A-4147-A177-3AD203B41FA5}">
                      <a16:colId xmlns:a16="http://schemas.microsoft.com/office/drawing/2014/main" val="193325100"/>
                    </a:ext>
                  </a:extLst>
                </a:gridCol>
                <a:gridCol w="658368">
                  <a:extLst>
                    <a:ext uri="{9D8B030D-6E8A-4147-A177-3AD203B41FA5}">
                      <a16:colId xmlns:a16="http://schemas.microsoft.com/office/drawing/2014/main" val="3640628991"/>
                    </a:ext>
                  </a:extLst>
                </a:gridCol>
                <a:gridCol w="658368">
                  <a:extLst>
                    <a:ext uri="{9D8B030D-6E8A-4147-A177-3AD203B41FA5}">
                      <a16:colId xmlns:a16="http://schemas.microsoft.com/office/drawing/2014/main" val="999937057"/>
                    </a:ext>
                  </a:extLst>
                </a:gridCol>
                <a:gridCol w="658368">
                  <a:extLst>
                    <a:ext uri="{9D8B030D-6E8A-4147-A177-3AD203B41FA5}">
                      <a16:colId xmlns:a16="http://schemas.microsoft.com/office/drawing/2014/main" val="3289778861"/>
                    </a:ext>
                  </a:extLst>
                </a:gridCol>
                <a:gridCol w="658368">
                  <a:extLst>
                    <a:ext uri="{9D8B030D-6E8A-4147-A177-3AD203B41FA5}">
                      <a16:colId xmlns:a16="http://schemas.microsoft.com/office/drawing/2014/main" val="334904162"/>
                    </a:ext>
                  </a:extLst>
                </a:gridCol>
                <a:gridCol w="658368">
                  <a:extLst>
                    <a:ext uri="{9D8B030D-6E8A-4147-A177-3AD203B41FA5}">
                      <a16:colId xmlns:a16="http://schemas.microsoft.com/office/drawing/2014/main" val="1913321387"/>
                    </a:ext>
                  </a:extLst>
                </a:gridCol>
                <a:gridCol w="658368">
                  <a:extLst>
                    <a:ext uri="{9D8B030D-6E8A-4147-A177-3AD203B41FA5}">
                      <a16:colId xmlns:a16="http://schemas.microsoft.com/office/drawing/2014/main" val="2228023518"/>
                    </a:ext>
                  </a:extLst>
                </a:gridCol>
                <a:gridCol w="658368">
                  <a:extLst>
                    <a:ext uri="{9D8B030D-6E8A-4147-A177-3AD203B41FA5}">
                      <a16:colId xmlns:a16="http://schemas.microsoft.com/office/drawing/2014/main" val="108316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1689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232962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1994983179"/>
                  </a:ext>
                </a:extLst>
              </a:tr>
            </a:tbl>
          </a:graphicData>
        </a:graphic>
      </p:graphicFrame>
      <p:sp>
        <p:nvSpPr>
          <p:cNvPr id="4" name="Text Placeholder 3">
            <a:extLst>
              <a:ext uri="{FF2B5EF4-FFF2-40B4-BE49-F238E27FC236}">
                <a16:creationId xmlns:a16="http://schemas.microsoft.com/office/drawing/2014/main" id="{59EC14E6-67FE-4ED0-A98E-352F6BF3D0D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51195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30F5-3C40-4F54-97F0-F573FF5A8524}"/>
              </a:ext>
            </a:extLst>
          </p:cNvPr>
          <p:cNvSpPr>
            <a:spLocks noGrp="1"/>
          </p:cNvSpPr>
          <p:nvPr>
            <p:ph type="title"/>
          </p:nvPr>
        </p:nvSpPr>
        <p:spPr/>
        <p:txBody>
          <a:bodyPr/>
          <a:lstStyle/>
          <a:p>
            <a:r>
              <a:rPr lang="en-US"/>
              <a:t>Instagram Posts Table | trendset.muenchen - 4 of 16</a:t>
            </a:r>
          </a:p>
        </p:txBody>
      </p:sp>
      <p:graphicFrame>
        <p:nvGraphicFramePr>
          <p:cNvPr id="5" name="Table Placeholder 4">
            <a:extLst>
              <a:ext uri="{FF2B5EF4-FFF2-40B4-BE49-F238E27FC236}">
                <a16:creationId xmlns:a16="http://schemas.microsoft.com/office/drawing/2014/main" id="{7CA95760-98EE-4C83-9F3F-3792375C4088}"/>
              </a:ext>
            </a:extLst>
          </p:cNvPr>
          <p:cNvGraphicFramePr>
            <a:graphicFrameLocks noGrp="1"/>
          </p:cNvGraphicFramePr>
          <p:nvPr>
            <p:ph type="tbl" sz="quarter" idx="13"/>
            <p:extLst>
              <p:ext uri="{D42A27DB-BD31-4B8C-83A1-F6EECF244321}">
                <p14:modId xmlns:p14="http://schemas.microsoft.com/office/powerpoint/2010/main" val="2797901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85672997"/>
                    </a:ext>
                  </a:extLst>
                </a:gridCol>
                <a:gridCol w="658368">
                  <a:extLst>
                    <a:ext uri="{9D8B030D-6E8A-4147-A177-3AD203B41FA5}">
                      <a16:colId xmlns:a16="http://schemas.microsoft.com/office/drawing/2014/main" val="1492076727"/>
                    </a:ext>
                  </a:extLst>
                </a:gridCol>
                <a:gridCol w="658368">
                  <a:extLst>
                    <a:ext uri="{9D8B030D-6E8A-4147-A177-3AD203B41FA5}">
                      <a16:colId xmlns:a16="http://schemas.microsoft.com/office/drawing/2014/main" val="670956133"/>
                    </a:ext>
                  </a:extLst>
                </a:gridCol>
                <a:gridCol w="658368">
                  <a:extLst>
                    <a:ext uri="{9D8B030D-6E8A-4147-A177-3AD203B41FA5}">
                      <a16:colId xmlns:a16="http://schemas.microsoft.com/office/drawing/2014/main" val="2933124884"/>
                    </a:ext>
                  </a:extLst>
                </a:gridCol>
                <a:gridCol w="658368">
                  <a:extLst>
                    <a:ext uri="{9D8B030D-6E8A-4147-A177-3AD203B41FA5}">
                      <a16:colId xmlns:a16="http://schemas.microsoft.com/office/drawing/2014/main" val="15292369"/>
                    </a:ext>
                  </a:extLst>
                </a:gridCol>
                <a:gridCol w="658368">
                  <a:extLst>
                    <a:ext uri="{9D8B030D-6E8A-4147-A177-3AD203B41FA5}">
                      <a16:colId xmlns:a16="http://schemas.microsoft.com/office/drawing/2014/main" val="389128412"/>
                    </a:ext>
                  </a:extLst>
                </a:gridCol>
                <a:gridCol w="658368">
                  <a:extLst>
                    <a:ext uri="{9D8B030D-6E8A-4147-A177-3AD203B41FA5}">
                      <a16:colId xmlns:a16="http://schemas.microsoft.com/office/drawing/2014/main" val="1000771819"/>
                    </a:ext>
                  </a:extLst>
                </a:gridCol>
                <a:gridCol w="658368">
                  <a:extLst>
                    <a:ext uri="{9D8B030D-6E8A-4147-A177-3AD203B41FA5}">
                      <a16:colId xmlns:a16="http://schemas.microsoft.com/office/drawing/2014/main" val="3970517575"/>
                    </a:ext>
                  </a:extLst>
                </a:gridCol>
                <a:gridCol w="658368">
                  <a:extLst>
                    <a:ext uri="{9D8B030D-6E8A-4147-A177-3AD203B41FA5}">
                      <a16:colId xmlns:a16="http://schemas.microsoft.com/office/drawing/2014/main" val="835154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5062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11900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870310760"/>
                  </a:ext>
                </a:extLst>
              </a:tr>
            </a:tbl>
          </a:graphicData>
        </a:graphic>
      </p:graphicFrame>
      <p:sp>
        <p:nvSpPr>
          <p:cNvPr id="4" name="Text Placeholder 3">
            <a:extLst>
              <a:ext uri="{FF2B5EF4-FFF2-40B4-BE49-F238E27FC236}">
                <a16:creationId xmlns:a16="http://schemas.microsoft.com/office/drawing/2014/main" id="{EEA2FF90-66FF-4F2B-87E4-E20E1B1F1F7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93618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0D88C-0EB6-4540-A6C5-312804B33765}"/>
              </a:ext>
            </a:extLst>
          </p:cNvPr>
          <p:cNvSpPr>
            <a:spLocks noGrp="1"/>
          </p:cNvSpPr>
          <p:nvPr>
            <p:ph type="title"/>
          </p:nvPr>
        </p:nvSpPr>
        <p:spPr/>
        <p:txBody>
          <a:bodyPr/>
          <a:lstStyle/>
          <a:p>
            <a:r>
              <a:rPr lang="en-US"/>
              <a:t>Instagram Posts Table | trendset.muenchen - 5 of 16</a:t>
            </a:r>
          </a:p>
        </p:txBody>
      </p:sp>
      <p:graphicFrame>
        <p:nvGraphicFramePr>
          <p:cNvPr id="5" name="Table Placeholder 4">
            <a:extLst>
              <a:ext uri="{FF2B5EF4-FFF2-40B4-BE49-F238E27FC236}">
                <a16:creationId xmlns:a16="http://schemas.microsoft.com/office/drawing/2014/main" id="{BBA07E48-16D3-4B13-B043-BF4CD00EC8F8}"/>
              </a:ext>
            </a:extLst>
          </p:cNvPr>
          <p:cNvGraphicFramePr>
            <a:graphicFrameLocks noGrp="1"/>
          </p:cNvGraphicFramePr>
          <p:nvPr>
            <p:ph type="tbl" sz="quarter" idx="13"/>
            <p:extLst>
              <p:ext uri="{D42A27DB-BD31-4B8C-83A1-F6EECF244321}">
                <p14:modId xmlns:p14="http://schemas.microsoft.com/office/powerpoint/2010/main" val="2213205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22804393"/>
                    </a:ext>
                  </a:extLst>
                </a:gridCol>
                <a:gridCol w="658368">
                  <a:extLst>
                    <a:ext uri="{9D8B030D-6E8A-4147-A177-3AD203B41FA5}">
                      <a16:colId xmlns:a16="http://schemas.microsoft.com/office/drawing/2014/main" val="3447283186"/>
                    </a:ext>
                  </a:extLst>
                </a:gridCol>
                <a:gridCol w="658368">
                  <a:extLst>
                    <a:ext uri="{9D8B030D-6E8A-4147-A177-3AD203B41FA5}">
                      <a16:colId xmlns:a16="http://schemas.microsoft.com/office/drawing/2014/main" val="4283034060"/>
                    </a:ext>
                  </a:extLst>
                </a:gridCol>
                <a:gridCol w="658368">
                  <a:extLst>
                    <a:ext uri="{9D8B030D-6E8A-4147-A177-3AD203B41FA5}">
                      <a16:colId xmlns:a16="http://schemas.microsoft.com/office/drawing/2014/main" val="1480220419"/>
                    </a:ext>
                  </a:extLst>
                </a:gridCol>
                <a:gridCol w="658368">
                  <a:extLst>
                    <a:ext uri="{9D8B030D-6E8A-4147-A177-3AD203B41FA5}">
                      <a16:colId xmlns:a16="http://schemas.microsoft.com/office/drawing/2014/main" val="1577727118"/>
                    </a:ext>
                  </a:extLst>
                </a:gridCol>
                <a:gridCol w="658368">
                  <a:extLst>
                    <a:ext uri="{9D8B030D-6E8A-4147-A177-3AD203B41FA5}">
                      <a16:colId xmlns:a16="http://schemas.microsoft.com/office/drawing/2014/main" val="2350642702"/>
                    </a:ext>
                  </a:extLst>
                </a:gridCol>
                <a:gridCol w="658368">
                  <a:extLst>
                    <a:ext uri="{9D8B030D-6E8A-4147-A177-3AD203B41FA5}">
                      <a16:colId xmlns:a16="http://schemas.microsoft.com/office/drawing/2014/main" val="210039433"/>
                    </a:ext>
                  </a:extLst>
                </a:gridCol>
                <a:gridCol w="658368">
                  <a:extLst>
                    <a:ext uri="{9D8B030D-6E8A-4147-A177-3AD203B41FA5}">
                      <a16:colId xmlns:a16="http://schemas.microsoft.com/office/drawing/2014/main" val="2435957643"/>
                    </a:ext>
                  </a:extLst>
                </a:gridCol>
                <a:gridCol w="658368">
                  <a:extLst>
                    <a:ext uri="{9D8B030D-6E8A-4147-A177-3AD203B41FA5}">
                      <a16:colId xmlns:a16="http://schemas.microsoft.com/office/drawing/2014/main" val="213052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5824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86800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4252201546"/>
                  </a:ext>
                </a:extLst>
              </a:tr>
            </a:tbl>
          </a:graphicData>
        </a:graphic>
      </p:graphicFrame>
      <p:sp>
        <p:nvSpPr>
          <p:cNvPr id="4" name="Text Placeholder 3">
            <a:extLst>
              <a:ext uri="{FF2B5EF4-FFF2-40B4-BE49-F238E27FC236}">
                <a16:creationId xmlns:a16="http://schemas.microsoft.com/office/drawing/2014/main" id="{B946040D-46FB-4EFF-A219-4FDBF653231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52861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328D-284A-4CB1-9D0E-C3BEC1A81C9B}"/>
              </a:ext>
            </a:extLst>
          </p:cNvPr>
          <p:cNvSpPr>
            <a:spLocks noGrp="1"/>
          </p:cNvSpPr>
          <p:nvPr>
            <p:ph type="title"/>
          </p:nvPr>
        </p:nvSpPr>
        <p:spPr/>
        <p:txBody>
          <a:bodyPr/>
          <a:lstStyle/>
          <a:p>
            <a:r>
              <a:rPr lang="en-US"/>
              <a:t>Instagram Posts Table | trendset.muenchen - 6 of 16</a:t>
            </a:r>
          </a:p>
        </p:txBody>
      </p:sp>
      <p:graphicFrame>
        <p:nvGraphicFramePr>
          <p:cNvPr id="5" name="Table Placeholder 4">
            <a:extLst>
              <a:ext uri="{FF2B5EF4-FFF2-40B4-BE49-F238E27FC236}">
                <a16:creationId xmlns:a16="http://schemas.microsoft.com/office/drawing/2014/main" id="{8F48EC58-008E-4FAD-84CF-4BC804227941}"/>
              </a:ext>
            </a:extLst>
          </p:cNvPr>
          <p:cNvGraphicFramePr>
            <a:graphicFrameLocks noGrp="1"/>
          </p:cNvGraphicFramePr>
          <p:nvPr>
            <p:ph type="tbl" sz="quarter" idx="13"/>
            <p:extLst>
              <p:ext uri="{D42A27DB-BD31-4B8C-83A1-F6EECF244321}">
                <p14:modId xmlns:p14="http://schemas.microsoft.com/office/powerpoint/2010/main" val="136226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0203509"/>
                    </a:ext>
                  </a:extLst>
                </a:gridCol>
                <a:gridCol w="658368">
                  <a:extLst>
                    <a:ext uri="{9D8B030D-6E8A-4147-A177-3AD203B41FA5}">
                      <a16:colId xmlns:a16="http://schemas.microsoft.com/office/drawing/2014/main" val="3857862897"/>
                    </a:ext>
                  </a:extLst>
                </a:gridCol>
                <a:gridCol w="658368">
                  <a:extLst>
                    <a:ext uri="{9D8B030D-6E8A-4147-A177-3AD203B41FA5}">
                      <a16:colId xmlns:a16="http://schemas.microsoft.com/office/drawing/2014/main" val="682343483"/>
                    </a:ext>
                  </a:extLst>
                </a:gridCol>
                <a:gridCol w="658368">
                  <a:extLst>
                    <a:ext uri="{9D8B030D-6E8A-4147-A177-3AD203B41FA5}">
                      <a16:colId xmlns:a16="http://schemas.microsoft.com/office/drawing/2014/main" val="2797835691"/>
                    </a:ext>
                  </a:extLst>
                </a:gridCol>
                <a:gridCol w="658368">
                  <a:extLst>
                    <a:ext uri="{9D8B030D-6E8A-4147-A177-3AD203B41FA5}">
                      <a16:colId xmlns:a16="http://schemas.microsoft.com/office/drawing/2014/main" val="1170166519"/>
                    </a:ext>
                  </a:extLst>
                </a:gridCol>
                <a:gridCol w="658368">
                  <a:extLst>
                    <a:ext uri="{9D8B030D-6E8A-4147-A177-3AD203B41FA5}">
                      <a16:colId xmlns:a16="http://schemas.microsoft.com/office/drawing/2014/main" val="818084688"/>
                    </a:ext>
                  </a:extLst>
                </a:gridCol>
                <a:gridCol w="658368">
                  <a:extLst>
                    <a:ext uri="{9D8B030D-6E8A-4147-A177-3AD203B41FA5}">
                      <a16:colId xmlns:a16="http://schemas.microsoft.com/office/drawing/2014/main" val="474673101"/>
                    </a:ext>
                  </a:extLst>
                </a:gridCol>
                <a:gridCol w="658368">
                  <a:extLst>
                    <a:ext uri="{9D8B030D-6E8A-4147-A177-3AD203B41FA5}">
                      <a16:colId xmlns:a16="http://schemas.microsoft.com/office/drawing/2014/main" val="2528071177"/>
                    </a:ext>
                  </a:extLst>
                </a:gridCol>
                <a:gridCol w="658368">
                  <a:extLst>
                    <a:ext uri="{9D8B030D-6E8A-4147-A177-3AD203B41FA5}">
                      <a16:colId xmlns:a16="http://schemas.microsoft.com/office/drawing/2014/main" val="318782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681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206753817"/>
                  </a:ext>
                </a:extLst>
              </a:tr>
            </a:tbl>
          </a:graphicData>
        </a:graphic>
      </p:graphicFrame>
      <p:sp>
        <p:nvSpPr>
          <p:cNvPr id="4" name="Text Placeholder 3">
            <a:extLst>
              <a:ext uri="{FF2B5EF4-FFF2-40B4-BE49-F238E27FC236}">
                <a16:creationId xmlns:a16="http://schemas.microsoft.com/office/drawing/2014/main" id="{B21A8575-2753-4EBE-AE9F-332D64E0F0D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89853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611DC-F4AA-4057-B7D5-047022B0D27B}"/>
              </a:ext>
            </a:extLst>
          </p:cNvPr>
          <p:cNvSpPr>
            <a:spLocks noGrp="1"/>
          </p:cNvSpPr>
          <p:nvPr>
            <p:ph type="title"/>
          </p:nvPr>
        </p:nvSpPr>
        <p:spPr/>
        <p:txBody>
          <a:bodyPr/>
          <a:lstStyle/>
          <a:p>
            <a:r>
              <a:rPr lang="en-US"/>
              <a:t>Instagram Posts Table | trendset.muenchen - 7 of 16</a:t>
            </a:r>
          </a:p>
        </p:txBody>
      </p:sp>
      <p:graphicFrame>
        <p:nvGraphicFramePr>
          <p:cNvPr id="5" name="Table Placeholder 4">
            <a:extLst>
              <a:ext uri="{FF2B5EF4-FFF2-40B4-BE49-F238E27FC236}">
                <a16:creationId xmlns:a16="http://schemas.microsoft.com/office/drawing/2014/main" id="{46643D5B-DE42-4E34-9B14-2085636C66A5}"/>
              </a:ext>
            </a:extLst>
          </p:cNvPr>
          <p:cNvGraphicFramePr>
            <a:graphicFrameLocks noGrp="1"/>
          </p:cNvGraphicFramePr>
          <p:nvPr>
            <p:ph type="tbl" sz="quarter" idx="13"/>
            <p:extLst>
              <p:ext uri="{D42A27DB-BD31-4B8C-83A1-F6EECF244321}">
                <p14:modId xmlns:p14="http://schemas.microsoft.com/office/powerpoint/2010/main" val="1447573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9340007"/>
                    </a:ext>
                  </a:extLst>
                </a:gridCol>
                <a:gridCol w="658368">
                  <a:extLst>
                    <a:ext uri="{9D8B030D-6E8A-4147-A177-3AD203B41FA5}">
                      <a16:colId xmlns:a16="http://schemas.microsoft.com/office/drawing/2014/main" val="453730833"/>
                    </a:ext>
                  </a:extLst>
                </a:gridCol>
                <a:gridCol w="658368">
                  <a:extLst>
                    <a:ext uri="{9D8B030D-6E8A-4147-A177-3AD203B41FA5}">
                      <a16:colId xmlns:a16="http://schemas.microsoft.com/office/drawing/2014/main" val="3516483338"/>
                    </a:ext>
                  </a:extLst>
                </a:gridCol>
                <a:gridCol w="658368">
                  <a:extLst>
                    <a:ext uri="{9D8B030D-6E8A-4147-A177-3AD203B41FA5}">
                      <a16:colId xmlns:a16="http://schemas.microsoft.com/office/drawing/2014/main" val="2539189232"/>
                    </a:ext>
                  </a:extLst>
                </a:gridCol>
                <a:gridCol w="658368">
                  <a:extLst>
                    <a:ext uri="{9D8B030D-6E8A-4147-A177-3AD203B41FA5}">
                      <a16:colId xmlns:a16="http://schemas.microsoft.com/office/drawing/2014/main" val="1629465903"/>
                    </a:ext>
                  </a:extLst>
                </a:gridCol>
                <a:gridCol w="658368">
                  <a:extLst>
                    <a:ext uri="{9D8B030D-6E8A-4147-A177-3AD203B41FA5}">
                      <a16:colId xmlns:a16="http://schemas.microsoft.com/office/drawing/2014/main" val="844748828"/>
                    </a:ext>
                  </a:extLst>
                </a:gridCol>
                <a:gridCol w="658368">
                  <a:extLst>
                    <a:ext uri="{9D8B030D-6E8A-4147-A177-3AD203B41FA5}">
                      <a16:colId xmlns:a16="http://schemas.microsoft.com/office/drawing/2014/main" val="865518247"/>
                    </a:ext>
                  </a:extLst>
                </a:gridCol>
                <a:gridCol w="658368">
                  <a:extLst>
                    <a:ext uri="{9D8B030D-6E8A-4147-A177-3AD203B41FA5}">
                      <a16:colId xmlns:a16="http://schemas.microsoft.com/office/drawing/2014/main" val="1179335229"/>
                    </a:ext>
                  </a:extLst>
                </a:gridCol>
                <a:gridCol w="658368">
                  <a:extLst>
                    <a:ext uri="{9D8B030D-6E8A-4147-A177-3AD203B41FA5}">
                      <a16:colId xmlns:a16="http://schemas.microsoft.com/office/drawing/2014/main" val="56220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9625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4126836716"/>
                  </a:ext>
                </a:extLst>
              </a:tr>
            </a:tbl>
          </a:graphicData>
        </a:graphic>
      </p:graphicFrame>
      <p:sp>
        <p:nvSpPr>
          <p:cNvPr id="4" name="Text Placeholder 3">
            <a:extLst>
              <a:ext uri="{FF2B5EF4-FFF2-40B4-BE49-F238E27FC236}">
                <a16:creationId xmlns:a16="http://schemas.microsoft.com/office/drawing/2014/main" id="{EB676654-28D1-4C46-B1AC-13F4D7FE10E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520596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EC80-764B-49B1-9082-E6384A6833DB}"/>
              </a:ext>
            </a:extLst>
          </p:cNvPr>
          <p:cNvSpPr>
            <a:spLocks noGrp="1"/>
          </p:cNvSpPr>
          <p:nvPr>
            <p:ph type="title"/>
          </p:nvPr>
        </p:nvSpPr>
        <p:spPr/>
        <p:txBody>
          <a:bodyPr/>
          <a:lstStyle/>
          <a:p>
            <a:r>
              <a:rPr lang="en-US"/>
              <a:t>Instagram Posts Table | trendset.muenchen - 8 of 16</a:t>
            </a:r>
          </a:p>
        </p:txBody>
      </p:sp>
      <p:graphicFrame>
        <p:nvGraphicFramePr>
          <p:cNvPr id="5" name="Table Placeholder 4">
            <a:extLst>
              <a:ext uri="{FF2B5EF4-FFF2-40B4-BE49-F238E27FC236}">
                <a16:creationId xmlns:a16="http://schemas.microsoft.com/office/drawing/2014/main" id="{8E746948-5F72-41C7-BAF0-7288509D6622}"/>
              </a:ext>
            </a:extLst>
          </p:cNvPr>
          <p:cNvGraphicFramePr>
            <a:graphicFrameLocks noGrp="1"/>
          </p:cNvGraphicFramePr>
          <p:nvPr>
            <p:ph type="tbl" sz="quarter" idx="13"/>
            <p:extLst>
              <p:ext uri="{D42A27DB-BD31-4B8C-83A1-F6EECF244321}">
                <p14:modId xmlns:p14="http://schemas.microsoft.com/office/powerpoint/2010/main" val="395855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06435033"/>
                    </a:ext>
                  </a:extLst>
                </a:gridCol>
                <a:gridCol w="658368">
                  <a:extLst>
                    <a:ext uri="{9D8B030D-6E8A-4147-A177-3AD203B41FA5}">
                      <a16:colId xmlns:a16="http://schemas.microsoft.com/office/drawing/2014/main" val="3434233648"/>
                    </a:ext>
                  </a:extLst>
                </a:gridCol>
                <a:gridCol w="658368">
                  <a:extLst>
                    <a:ext uri="{9D8B030D-6E8A-4147-A177-3AD203B41FA5}">
                      <a16:colId xmlns:a16="http://schemas.microsoft.com/office/drawing/2014/main" val="2488902575"/>
                    </a:ext>
                  </a:extLst>
                </a:gridCol>
                <a:gridCol w="658368">
                  <a:extLst>
                    <a:ext uri="{9D8B030D-6E8A-4147-A177-3AD203B41FA5}">
                      <a16:colId xmlns:a16="http://schemas.microsoft.com/office/drawing/2014/main" val="1111030800"/>
                    </a:ext>
                  </a:extLst>
                </a:gridCol>
                <a:gridCol w="658368">
                  <a:extLst>
                    <a:ext uri="{9D8B030D-6E8A-4147-A177-3AD203B41FA5}">
                      <a16:colId xmlns:a16="http://schemas.microsoft.com/office/drawing/2014/main" val="2916872862"/>
                    </a:ext>
                  </a:extLst>
                </a:gridCol>
                <a:gridCol w="658368">
                  <a:extLst>
                    <a:ext uri="{9D8B030D-6E8A-4147-A177-3AD203B41FA5}">
                      <a16:colId xmlns:a16="http://schemas.microsoft.com/office/drawing/2014/main" val="2081029791"/>
                    </a:ext>
                  </a:extLst>
                </a:gridCol>
                <a:gridCol w="658368">
                  <a:extLst>
                    <a:ext uri="{9D8B030D-6E8A-4147-A177-3AD203B41FA5}">
                      <a16:colId xmlns:a16="http://schemas.microsoft.com/office/drawing/2014/main" val="2830944700"/>
                    </a:ext>
                  </a:extLst>
                </a:gridCol>
                <a:gridCol w="658368">
                  <a:extLst>
                    <a:ext uri="{9D8B030D-6E8A-4147-A177-3AD203B41FA5}">
                      <a16:colId xmlns:a16="http://schemas.microsoft.com/office/drawing/2014/main" val="4172672559"/>
                    </a:ext>
                  </a:extLst>
                </a:gridCol>
                <a:gridCol w="658368">
                  <a:extLst>
                    <a:ext uri="{9D8B030D-6E8A-4147-A177-3AD203B41FA5}">
                      <a16:colId xmlns:a16="http://schemas.microsoft.com/office/drawing/2014/main" val="170215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4435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2525611859"/>
                  </a:ext>
                </a:extLst>
              </a:tr>
            </a:tbl>
          </a:graphicData>
        </a:graphic>
      </p:graphicFrame>
      <p:sp>
        <p:nvSpPr>
          <p:cNvPr id="4" name="Text Placeholder 3">
            <a:extLst>
              <a:ext uri="{FF2B5EF4-FFF2-40B4-BE49-F238E27FC236}">
                <a16:creationId xmlns:a16="http://schemas.microsoft.com/office/drawing/2014/main" id="{5F85B2BC-AE82-4E04-A7C0-0655D5CE0F7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36064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C3B2B-BE00-45A8-9D68-1C700EAAD723}"/>
              </a:ext>
            </a:extLst>
          </p:cNvPr>
          <p:cNvSpPr>
            <a:spLocks noGrp="1"/>
          </p:cNvSpPr>
          <p:nvPr>
            <p:ph type="title"/>
          </p:nvPr>
        </p:nvSpPr>
        <p:spPr/>
        <p:txBody>
          <a:bodyPr/>
          <a:lstStyle/>
          <a:p>
            <a:r>
              <a:rPr lang="en-US"/>
              <a:t>Instagram Posts Table | trendset.muenchen - 9 of 16</a:t>
            </a:r>
          </a:p>
        </p:txBody>
      </p:sp>
      <p:graphicFrame>
        <p:nvGraphicFramePr>
          <p:cNvPr id="5" name="Table Placeholder 4">
            <a:extLst>
              <a:ext uri="{FF2B5EF4-FFF2-40B4-BE49-F238E27FC236}">
                <a16:creationId xmlns:a16="http://schemas.microsoft.com/office/drawing/2014/main" id="{FC1175FB-3EE7-4A40-9E48-FE8685E189D0}"/>
              </a:ext>
            </a:extLst>
          </p:cNvPr>
          <p:cNvGraphicFramePr>
            <a:graphicFrameLocks noGrp="1"/>
          </p:cNvGraphicFramePr>
          <p:nvPr>
            <p:ph type="tbl" sz="quarter" idx="13"/>
            <p:extLst>
              <p:ext uri="{D42A27DB-BD31-4B8C-83A1-F6EECF244321}">
                <p14:modId xmlns:p14="http://schemas.microsoft.com/office/powerpoint/2010/main" val="340789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95226855"/>
                    </a:ext>
                  </a:extLst>
                </a:gridCol>
                <a:gridCol w="658368">
                  <a:extLst>
                    <a:ext uri="{9D8B030D-6E8A-4147-A177-3AD203B41FA5}">
                      <a16:colId xmlns:a16="http://schemas.microsoft.com/office/drawing/2014/main" val="1171356476"/>
                    </a:ext>
                  </a:extLst>
                </a:gridCol>
                <a:gridCol w="658368">
                  <a:extLst>
                    <a:ext uri="{9D8B030D-6E8A-4147-A177-3AD203B41FA5}">
                      <a16:colId xmlns:a16="http://schemas.microsoft.com/office/drawing/2014/main" val="939772129"/>
                    </a:ext>
                  </a:extLst>
                </a:gridCol>
                <a:gridCol w="658368">
                  <a:extLst>
                    <a:ext uri="{9D8B030D-6E8A-4147-A177-3AD203B41FA5}">
                      <a16:colId xmlns:a16="http://schemas.microsoft.com/office/drawing/2014/main" val="120726851"/>
                    </a:ext>
                  </a:extLst>
                </a:gridCol>
                <a:gridCol w="658368">
                  <a:extLst>
                    <a:ext uri="{9D8B030D-6E8A-4147-A177-3AD203B41FA5}">
                      <a16:colId xmlns:a16="http://schemas.microsoft.com/office/drawing/2014/main" val="2604087484"/>
                    </a:ext>
                  </a:extLst>
                </a:gridCol>
                <a:gridCol w="658368">
                  <a:extLst>
                    <a:ext uri="{9D8B030D-6E8A-4147-A177-3AD203B41FA5}">
                      <a16:colId xmlns:a16="http://schemas.microsoft.com/office/drawing/2014/main" val="3185027468"/>
                    </a:ext>
                  </a:extLst>
                </a:gridCol>
                <a:gridCol w="658368">
                  <a:extLst>
                    <a:ext uri="{9D8B030D-6E8A-4147-A177-3AD203B41FA5}">
                      <a16:colId xmlns:a16="http://schemas.microsoft.com/office/drawing/2014/main" val="319550577"/>
                    </a:ext>
                  </a:extLst>
                </a:gridCol>
                <a:gridCol w="658368">
                  <a:extLst>
                    <a:ext uri="{9D8B030D-6E8A-4147-A177-3AD203B41FA5}">
                      <a16:colId xmlns:a16="http://schemas.microsoft.com/office/drawing/2014/main" val="2773952068"/>
                    </a:ext>
                  </a:extLst>
                </a:gridCol>
                <a:gridCol w="658368">
                  <a:extLst>
                    <a:ext uri="{9D8B030D-6E8A-4147-A177-3AD203B41FA5}">
                      <a16:colId xmlns:a16="http://schemas.microsoft.com/office/drawing/2014/main" val="378590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728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3243467868"/>
                  </a:ext>
                </a:extLst>
              </a:tr>
            </a:tbl>
          </a:graphicData>
        </a:graphic>
      </p:graphicFrame>
      <p:sp>
        <p:nvSpPr>
          <p:cNvPr id="4" name="Text Placeholder 3">
            <a:extLst>
              <a:ext uri="{FF2B5EF4-FFF2-40B4-BE49-F238E27FC236}">
                <a16:creationId xmlns:a16="http://schemas.microsoft.com/office/drawing/2014/main" id="{7E716176-31F7-44C3-A117-B9684B8166D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99319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F848-1AF3-47D3-8445-6172E70ACBC1}"/>
              </a:ext>
            </a:extLst>
          </p:cNvPr>
          <p:cNvSpPr>
            <a:spLocks noGrp="1"/>
          </p:cNvSpPr>
          <p:nvPr>
            <p:ph type="title"/>
          </p:nvPr>
        </p:nvSpPr>
        <p:spPr/>
        <p:txBody>
          <a:bodyPr/>
          <a:lstStyle/>
          <a:p>
            <a:r>
              <a:rPr lang="en-US"/>
              <a:t>Instagram Posts Table | trendset.muenchen - 10 of 16</a:t>
            </a:r>
          </a:p>
        </p:txBody>
      </p:sp>
      <p:graphicFrame>
        <p:nvGraphicFramePr>
          <p:cNvPr id="5" name="Table Placeholder 4">
            <a:extLst>
              <a:ext uri="{FF2B5EF4-FFF2-40B4-BE49-F238E27FC236}">
                <a16:creationId xmlns:a16="http://schemas.microsoft.com/office/drawing/2014/main" id="{2976AA29-3F98-47AE-86E4-CB31D5BE3380}"/>
              </a:ext>
            </a:extLst>
          </p:cNvPr>
          <p:cNvGraphicFramePr>
            <a:graphicFrameLocks noGrp="1"/>
          </p:cNvGraphicFramePr>
          <p:nvPr>
            <p:ph type="tbl" sz="quarter" idx="13"/>
            <p:extLst>
              <p:ext uri="{D42A27DB-BD31-4B8C-83A1-F6EECF244321}">
                <p14:modId xmlns:p14="http://schemas.microsoft.com/office/powerpoint/2010/main" val="2137003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65256049"/>
                    </a:ext>
                  </a:extLst>
                </a:gridCol>
                <a:gridCol w="658368">
                  <a:extLst>
                    <a:ext uri="{9D8B030D-6E8A-4147-A177-3AD203B41FA5}">
                      <a16:colId xmlns:a16="http://schemas.microsoft.com/office/drawing/2014/main" val="143394685"/>
                    </a:ext>
                  </a:extLst>
                </a:gridCol>
                <a:gridCol w="658368">
                  <a:extLst>
                    <a:ext uri="{9D8B030D-6E8A-4147-A177-3AD203B41FA5}">
                      <a16:colId xmlns:a16="http://schemas.microsoft.com/office/drawing/2014/main" val="769061059"/>
                    </a:ext>
                  </a:extLst>
                </a:gridCol>
                <a:gridCol w="658368">
                  <a:extLst>
                    <a:ext uri="{9D8B030D-6E8A-4147-A177-3AD203B41FA5}">
                      <a16:colId xmlns:a16="http://schemas.microsoft.com/office/drawing/2014/main" val="242915933"/>
                    </a:ext>
                  </a:extLst>
                </a:gridCol>
                <a:gridCol w="658368">
                  <a:extLst>
                    <a:ext uri="{9D8B030D-6E8A-4147-A177-3AD203B41FA5}">
                      <a16:colId xmlns:a16="http://schemas.microsoft.com/office/drawing/2014/main" val="672462718"/>
                    </a:ext>
                  </a:extLst>
                </a:gridCol>
                <a:gridCol w="658368">
                  <a:extLst>
                    <a:ext uri="{9D8B030D-6E8A-4147-A177-3AD203B41FA5}">
                      <a16:colId xmlns:a16="http://schemas.microsoft.com/office/drawing/2014/main" val="142975648"/>
                    </a:ext>
                  </a:extLst>
                </a:gridCol>
                <a:gridCol w="658368">
                  <a:extLst>
                    <a:ext uri="{9D8B030D-6E8A-4147-A177-3AD203B41FA5}">
                      <a16:colId xmlns:a16="http://schemas.microsoft.com/office/drawing/2014/main" val="779582723"/>
                    </a:ext>
                  </a:extLst>
                </a:gridCol>
                <a:gridCol w="658368">
                  <a:extLst>
                    <a:ext uri="{9D8B030D-6E8A-4147-A177-3AD203B41FA5}">
                      <a16:colId xmlns:a16="http://schemas.microsoft.com/office/drawing/2014/main" val="2186372094"/>
                    </a:ext>
                  </a:extLst>
                </a:gridCol>
                <a:gridCol w="658368">
                  <a:extLst>
                    <a:ext uri="{9D8B030D-6E8A-4147-A177-3AD203B41FA5}">
                      <a16:colId xmlns:a16="http://schemas.microsoft.com/office/drawing/2014/main" val="208240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7741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165995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987690148"/>
                  </a:ext>
                </a:extLst>
              </a:tr>
            </a:tbl>
          </a:graphicData>
        </a:graphic>
      </p:graphicFrame>
      <p:sp>
        <p:nvSpPr>
          <p:cNvPr id="4" name="Text Placeholder 3">
            <a:extLst>
              <a:ext uri="{FF2B5EF4-FFF2-40B4-BE49-F238E27FC236}">
                <a16:creationId xmlns:a16="http://schemas.microsoft.com/office/drawing/2014/main" id="{2DC8F878-2545-4C3D-9DB6-10567966232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59409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CE98F-8C01-44DD-800D-A65A9B5A0E13}"/>
              </a:ext>
            </a:extLst>
          </p:cNvPr>
          <p:cNvSpPr>
            <a:spLocks noGrp="1"/>
          </p:cNvSpPr>
          <p:nvPr>
            <p:ph type="title"/>
          </p:nvPr>
        </p:nvSpPr>
        <p:spPr/>
        <p:txBody>
          <a:bodyPr/>
          <a:lstStyle/>
          <a:p>
            <a:r>
              <a:rPr lang="en-US"/>
              <a:t>Instagram Posts Table | trendset.muenchen - 11 of 16</a:t>
            </a:r>
          </a:p>
        </p:txBody>
      </p:sp>
      <p:graphicFrame>
        <p:nvGraphicFramePr>
          <p:cNvPr id="5" name="Table Placeholder 4">
            <a:extLst>
              <a:ext uri="{FF2B5EF4-FFF2-40B4-BE49-F238E27FC236}">
                <a16:creationId xmlns:a16="http://schemas.microsoft.com/office/drawing/2014/main" id="{10EBC127-656F-4D55-98D1-2CE94AC3D17D}"/>
              </a:ext>
            </a:extLst>
          </p:cNvPr>
          <p:cNvGraphicFramePr>
            <a:graphicFrameLocks noGrp="1"/>
          </p:cNvGraphicFramePr>
          <p:nvPr>
            <p:ph type="tbl" sz="quarter" idx="13"/>
            <p:extLst>
              <p:ext uri="{D42A27DB-BD31-4B8C-83A1-F6EECF244321}">
                <p14:modId xmlns:p14="http://schemas.microsoft.com/office/powerpoint/2010/main" val="351492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86728272"/>
                    </a:ext>
                  </a:extLst>
                </a:gridCol>
                <a:gridCol w="658368">
                  <a:extLst>
                    <a:ext uri="{9D8B030D-6E8A-4147-A177-3AD203B41FA5}">
                      <a16:colId xmlns:a16="http://schemas.microsoft.com/office/drawing/2014/main" val="1487399634"/>
                    </a:ext>
                  </a:extLst>
                </a:gridCol>
                <a:gridCol w="658368">
                  <a:extLst>
                    <a:ext uri="{9D8B030D-6E8A-4147-A177-3AD203B41FA5}">
                      <a16:colId xmlns:a16="http://schemas.microsoft.com/office/drawing/2014/main" val="4112689680"/>
                    </a:ext>
                  </a:extLst>
                </a:gridCol>
                <a:gridCol w="658368">
                  <a:extLst>
                    <a:ext uri="{9D8B030D-6E8A-4147-A177-3AD203B41FA5}">
                      <a16:colId xmlns:a16="http://schemas.microsoft.com/office/drawing/2014/main" val="2348380337"/>
                    </a:ext>
                  </a:extLst>
                </a:gridCol>
                <a:gridCol w="658368">
                  <a:extLst>
                    <a:ext uri="{9D8B030D-6E8A-4147-A177-3AD203B41FA5}">
                      <a16:colId xmlns:a16="http://schemas.microsoft.com/office/drawing/2014/main" val="987583611"/>
                    </a:ext>
                  </a:extLst>
                </a:gridCol>
                <a:gridCol w="658368">
                  <a:extLst>
                    <a:ext uri="{9D8B030D-6E8A-4147-A177-3AD203B41FA5}">
                      <a16:colId xmlns:a16="http://schemas.microsoft.com/office/drawing/2014/main" val="346861795"/>
                    </a:ext>
                  </a:extLst>
                </a:gridCol>
                <a:gridCol w="658368">
                  <a:extLst>
                    <a:ext uri="{9D8B030D-6E8A-4147-A177-3AD203B41FA5}">
                      <a16:colId xmlns:a16="http://schemas.microsoft.com/office/drawing/2014/main" val="1494710847"/>
                    </a:ext>
                  </a:extLst>
                </a:gridCol>
                <a:gridCol w="658368">
                  <a:extLst>
                    <a:ext uri="{9D8B030D-6E8A-4147-A177-3AD203B41FA5}">
                      <a16:colId xmlns:a16="http://schemas.microsoft.com/office/drawing/2014/main" val="3247053645"/>
                    </a:ext>
                  </a:extLst>
                </a:gridCol>
                <a:gridCol w="658368">
                  <a:extLst>
                    <a:ext uri="{9D8B030D-6E8A-4147-A177-3AD203B41FA5}">
                      <a16:colId xmlns:a16="http://schemas.microsoft.com/office/drawing/2014/main" val="136075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4713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244007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extLst>
                  <a:ext uri="{0D108BD9-81ED-4DB2-BD59-A6C34878D82A}">
                    <a16:rowId xmlns:a16="http://schemas.microsoft.com/office/drawing/2014/main" val="3937490993"/>
                  </a:ext>
                </a:extLst>
              </a:tr>
            </a:tbl>
          </a:graphicData>
        </a:graphic>
      </p:graphicFrame>
      <p:sp>
        <p:nvSpPr>
          <p:cNvPr id="4" name="Text Placeholder 3">
            <a:extLst>
              <a:ext uri="{FF2B5EF4-FFF2-40B4-BE49-F238E27FC236}">
                <a16:creationId xmlns:a16="http://schemas.microsoft.com/office/drawing/2014/main" id="{23CED5BC-B494-4066-80C8-EC5697CFD65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314947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F298-5B5D-443D-9A98-9C6F4E2B9A80}"/>
              </a:ext>
            </a:extLst>
          </p:cNvPr>
          <p:cNvSpPr>
            <a:spLocks noGrp="1"/>
          </p:cNvSpPr>
          <p:nvPr>
            <p:ph type="title"/>
          </p:nvPr>
        </p:nvSpPr>
        <p:spPr/>
        <p:txBody>
          <a:bodyPr/>
          <a:lstStyle/>
          <a:p>
            <a:r>
              <a:rPr lang="en-US"/>
              <a:t>Instagram Posts Table | trendset.muenchen - 12 of 16</a:t>
            </a:r>
          </a:p>
        </p:txBody>
      </p:sp>
      <p:graphicFrame>
        <p:nvGraphicFramePr>
          <p:cNvPr id="5" name="Table Placeholder 4">
            <a:extLst>
              <a:ext uri="{FF2B5EF4-FFF2-40B4-BE49-F238E27FC236}">
                <a16:creationId xmlns:a16="http://schemas.microsoft.com/office/drawing/2014/main" id="{20F78A15-A19B-4FA6-9D5F-B8804AB7C21C}"/>
              </a:ext>
            </a:extLst>
          </p:cNvPr>
          <p:cNvGraphicFramePr>
            <a:graphicFrameLocks noGrp="1"/>
          </p:cNvGraphicFramePr>
          <p:nvPr>
            <p:ph type="tbl" sz="quarter" idx="13"/>
            <p:extLst>
              <p:ext uri="{D42A27DB-BD31-4B8C-83A1-F6EECF244321}">
                <p14:modId xmlns:p14="http://schemas.microsoft.com/office/powerpoint/2010/main" val="326774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49923016"/>
                    </a:ext>
                  </a:extLst>
                </a:gridCol>
                <a:gridCol w="658368">
                  <a:extLst>
                    <a:ext uri="{9D8B030D-6E8A-4147-A177-3AD203B41FA5}">
                      <a16:colId xmlns:a16="http://schemas.microsoft.com/office/drawing/2014/main" val="4192912550"/>
                    </a:ext>
                  </a:extLst>
                </a:gridCol>
                <a:gridCol w="658368">
                  <a:extLst>
                    <a:ext uri="{9D8B030D-6E8A-4147-A177-3AD203B41FA5}">
                      <a16:colId xmlns:a16="http://schemas.microsoft.com/office/drawing/2014/main" val="1570450836"/>
                    </a:ext>
                  </a:extLst>
                </a:gridCol>
                <a:gridCol w="658368">
                  <a:extLst>
                    <a:ext uri="{9D8B030D-6E8A-4147-A177-3AD203B41FA5}">
                      <a16:colId xmlns:a16="http://schemas.microsoft.com/office/drawing/2014/main" val="2398117322"/>
                    </a:ext>
                  </a:extLst>
                </a:gridCol>
                <a:gridCol w="658368">
                  <a:extLst>
                    <a:ext uri="{9D8B030D-6E8A-4147-A177-3AD203B41FA5}">
                      <a16:colId xmlns:a16="http://schemas.microsoft.com/office/drawing/2014/main" val="469083595"/>
                    </a:ext>
                  </a:extLst>
                </a:gridCol>
                <a:gridCol w="658368">
                  <a:extLst>
                    <a:ext uri="{9D8B030D-6E8A-4147-A177-3AD203B41FA5}">
                      <a16:colId xmlns:a16="http://schemas.microsoft.com/office/drawing/2014/main" val="685436138"/>
                    </a:ext>
                  </a:extLst>
                </a:gridCol>
                <a:gridCol w="658368">
                  <a:extLst>
                    <a:ext uri="{9D8B030D-6E8A-4147-A177-3AD203B41FA5}">
                      <a16:colId xmlns:a16="http://schemas.microsoft.com/office/drawing/2014/main" val="3551892062"/>
                    </a:ext>
                  </a:extLst>
                </a:gridCol>
                <a:gridCol w="658368">
                  <a:extLst>
                    <a:ext uri="{9D8B030D-6E8A-4147-A177-3AD203B41FA5}">
                      <a16:colId xmlns:a16="http://schemas.microsoft.com/office/drawing/2014/main" val="4195602711"/>
                    </a:ext>
                  </a:extLst>
                </a:gridCol>
                <a:gridCol w="658368">
                  <a:extLst>
                    <a:ext uri="{9D8B030D-6E8A-4147-A177-3AD203B41FA5}">
                      <a16:colId xmlns:a16="http://schemas.microsoft.com/office/drawing/2014/main" val="255129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6990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238923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3650628118"/>
                  </a:ext>
                </a:extLst>
              </a:tr>
            </a:tbl>
          </a:graphicData>
        </a:graphic>
      </p:graphicFrame>
      <p:sp>
        <p:nvSpPr>
          <p:cNvPr id="4" name="Text Placeholder 3">
            <a:extLst>
              <a:ext uri="{FF2B5EF4-FFF2-40B4-BE49-F238E27FC236}">
                <a16:creationId xmlns:a16="http://schemas.microsoft.com/office/drawing/2014/main" id="{93488A34-3C86-4B5B-A72C-4F66B2ABAFB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70506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FE2DB-D53A-4DD7-9331-022988009127}"/>
              </a:ext>
            </a:extLst>
          </p:cNvPr>
          <p:cNvSpPr>
            <a:spLocks noGrp="1"/>
          </p:cNvSpPr>
          <p:nvPr>
            <p:ph type="title"/>
          </p:nvPr>
        </p:nvSpPr>
        <p:spPr/>
        <p:txBody>
          <a:bodyPr/>
          <a:lstStyle/>
          <a:p>
            <a:r>
              <a:rPr lang="en-US"/>
              <a:t>Instagram Posts Table | trendset.muenchen - 13 of 16</a:t>
            </a:r>
          </a:p>
        </p:txBody>
      </p:sp>
      <p:graphicFrame>
        <p:nvGraphicFramePr>
          <p:cNvPr id="5" name="Table Placeholder 4">
            <a:extLst>
              <a:ext uri="{FF2B5EF4-FFF2-40B4-BE49-F238E27FC236}">
                <a16:creationId xmlns:a16="http://schemas.microsoft.com/office/drawing/2014/main" id="{DABE3245-76A9-41FC-9C29-46F0D4F21CBB}"/>
              </a:ext>
            </a:extLst>
          </p:cNvPr>
          <p:cNvGraphicFramePr>
            <a:graphicFrameLocks noGrp="1"/>
          </p:cNvGraphicFramePr>
          <p:nvPr>
            <p:ph type="tbl" sz="quarter" idx="13"/>
            <p:extLst>
              <p:ext uri="{D42A27DB-BD31-4B8C-83A1-F6EECF244321}">
                <p14:modId xmlns:p14="http://schemas.microsoft.com/office/powerpoint/2010/main" val="372101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61594825"/>
                    </a:ext>
                  </a:extLst>
                </a:gridCol>
                <a:gridCol w="658368">
                  <a:extLst>
                    <a:ext uri="{9D8B030D-6E8A-4147-A177-3AD203B41FA5}">
                      <a16:colId xmlns:a16="http://schemas.microsoft.com/office/drawing/2014/main" val="1332752140"/>
                    </a:ext>
                  </a:extLst>
                </a:gridCol>
                <a:gridCol w="658368">
                  <a:extLst>
                    <a:ext uri="{9D8B030D-6E8A-4147-A177-3AD203B41FA5}">
                      <a16:colId xmlns:a16="http://schemas.microsoft.com/office/drawing/2014/main" val="1771389781"/>
                    </a:ext>
                  </a:extLst>
                </a:gridCol>
                <a:gridCol w="658368">
                  <a:extLst>
                    <a:ext uri="{9D8B030D-6E8A-4147-A177-3AD203B41FA5}">
                      <a16:colId xmlns:a16="http://schemas.microsoft.com/office/drawing/2014/main" val="4026192889"/>
                    </a:ext>
                  </a:extLst>
                </a:gridCol>
                <a:gridCol w="658368">
                  <a:extLst>
                    <a:ext uri="{9D8B030D-6E8A-4147-A177-3AD203B41FA5}">
                      <a16:colId xmlns:a16="http://schemas.microsoft.com/office/drawing/2014/main" val="2058345055"/>
                    </a:ext>
                  </a:extLst>
                </a:gridCol>
                <a:gridCol w="658368">
                  <a:extLst>
                    <a:ext uri="{9D8B030D-6E8A-4147-A177-3AD203B41FA5}">
                      <a16:colId xmlns:a16="http://schemas.microsoft.com/office/drawing/2014/main" val="2471910688"/>
                    </a:ext>
                  </a:extLst>
                </a:gridCol>
                <a:gridCol w="658368">
                  <a:extLst>
                    <a:ext uri="{9D8B030D-6E8A-4147-A177-3AD203B41FA5}">
                      <a16:colId xmlns:a16="http://schemas.microsoft.com/office/drawing/2014/main" val="2754740016"/>
                    </a:ext>
                  </a:extLst>
                </a:gridCol>
                <a:gridCol w="658368">
                  <a:extLst>
                    <a:ext uri="{9D8B030D-6E8A-4147-A177-3AD203B41FA5}">
                      <a16:colId xmlns:a16="http://schemas.microsoft.com/office/drawing/2014/main" val="814093916"/>
                    </a:ext>
                  </a:extLst>
                </a:gridCol>
                <a:gridCol w="658368">
                  <a:extLst>
                    <a:ext uri="{9D8B030D-6E8A-4147-A177-3AD203B41FA5}">
                      <a16:colId xmlns:a16="http://schemas.microsoft.com/office/drawing/2014/main" val="522104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9897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4869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extLst>
                  <a:ext uri="{0D108BD9-81ED-4DB2-BD59-A6C34878D82A}">
                    <a16:rowId xmlns:a16="http://schemas.microsoft.com/office/drawing/2014/main" val="4164369313"/>
                  </a:ext>
                </a:extLst>
              </a:tr>
            </a:tbl>
          </a:graphicData>
        </a:graphic>
      </p:graphicFrame>
      <p:sp>
        <p:nvSpPr>
          <p:cNvPr id="4" name="Text Placeholder 3">
            <a:extLst>
              <a:ext uri="{FF2B5EF4-FFF2-40B4-BE49-F238E27FC236}">
                <a16:creationId xmlns:a16="http://schemas.microsoft.com/office/drawing/2014/main" id="{AF8EC1CA-63B2-4586-9603-93FBCF0B4E7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91784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3E84-1B22-4981-9E35-A8575B6AA85F}"/>
              </a:ext>
            </a:extLst>
          </p:cNvPr>
          <p:cNvSpPr>
            <a:spLocks noGrp="1"/>
          </p:cNvSpPr>
          <p:nvPr>
            <p:ph type="title"/>
          </p:nvPr>
        </p:nvSpPr>
        <p:spPr/>
        <p:txBody>
          <a:bodyPr/>
          <a:lstStyle/>
          <a:p>
            <a:r>
              <a:rPr lang="en-US"/>
              <a:t>Instagram Posts Table | trendset.muenchen - 14 of 16</a:t>
            </a:r>
          </a:p>
        </p:txBody>
      </p:sp>
      <p:graphicFrame>
        <p:nvGraphicFramePr>
          <p:cNvPr id="5" name="Table Placeholder 4">
            <a:extLst>
              <a:ext uri="{FF2B5EF4-FFF2-40B4-BE49-F238E27FC236}">
                <a16:creationId xmlns:a16="http://schemas.microsoft.com/office/drawing/2014/main" id="{14AB0958-5991-4E66-9E2D-B549E85B13E1}"/>
              </a:ext>
            </a:extLst>
          </p:cNvPr>
          <p:cNvGraphicFramePr>
            <a:graphicFrameLocks noGrp="1"/>
          </p:cNvGraphicFramePr>
          <p:nvPr>
            <p:ph type="tbl" sz="quarter" idx="13"/>
            <p:extLst>
              <p:ext uri="{D42A27DB-BD31-4B8C-83A1-F6EECF244321}">
                <p14:modId xmlns:p14="http://schemas.microsoft.com/office/powerpoint/2010/main" val="417141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34109310"/>
                    </a:ext>
                  </a:extLst>
                </a:gridCol>
                <a:gridCol w="658368">
                  <a:extLst>
                    <a:ext uri="{9D8B030D-6E8A-4147-A177-3AD203B41FA5}">
                      <a16:colId xmlns:a16="http://schemas.microsoft.com/office/drawing/2014/main" val="1708218705"/>
                    </a:ext>
                  </a:extLst>
                </a:gridCol>
                <a:gridCol w="658368">
                  <a:extLst>
                    <a:ext uri="{9D8B030D-6E8A-4147-A177-3AD203B41FA5}">
                      <a16:colId xmlns:a16="http://schemas.microsoft.com/office/drawing/2014/main" val="1630746452"/>
                    </a:ext>
                  </a:extLst>
                </a:gridCol>
                <a:gridCol w="658368">
                  <a:extLst>
                    <a:ext uri="{9D8B030D-6E8A-4147-A177-3AD203B41FA5}">
                      <a16:colId xmlns:a16="http://schemas.microsoft.com/office/drawing/2014/main" val="631185521"/>
                    </a:ext>
                  </a:extLst>
                </a:gridCol>
                <a:gridCol w="658368">
                  <a:extLst>
                    <a:ext uri="{9D8B030D-6E8A-4147-A177-3AD203B41FA5}">
                      <a16:colId xmlns:a16="http://schemas.microsoft.com/office/drawing/2014/main" val="1275431875"/>
                    </a:ext>
                  </a:extLst>
                </a:gridCol>
                <a:gridCol w="658368">
                  <a:extLst>
                    <a:ext uri="{9D8B030D-6E8A-4147-A177-3AD203B41FA5}">
                      <a16:colId xmlns:a16="http://schemas.microsoft.com/office/drawing/2014/main" val="3615348091"/>
                    </a:ext>
                  </a:extLst>
                </a:gridCol>
                <a:gridCol w="658368">
                  <a:extLst>
                    <a:ext uri="{9D8B030D-6E8A-4147-A177-3AD203B41FA5}">
                      <a16:colId xmlns:a16="http://schemas.microsoft.com/office/drawing/2014/main" val="727548413"/>
                    </a:ext>
                  </a:extLst>
                </a:gridCol>
                <a:gridCol w="658368">
                  <a:extLst>
                    <a:ext uri="{9D8B030D-6E8A-4147-A177-3AD203B41FA5}">
                      <a16:colId xmlns:a16="http://schemas.microsoft.com/office/drawing/2014/main" val="4124108960"/>
                    </a:ext>
                  </a:extLst>
                </a:gridCol>
                <a:gridCol w="658368">
                  <a:extLst>
                    <a:ext uri="{9D8B030D-6E8A-4147-A177-3AD203B41FA5}">
                      <a16:colId xmlns:a16="http://schemas.microsoft.com/office/drawing/2014/main" val="364485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9758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extLst>
                  <a:ext uri="{0D108BD9-81ED-4DB2-BD59-A6C34878D82A}">
                    <a16:rowId xmlns:a16="http://schemas.microsoft.com/office/drawing/2014/main" val="206744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extLst>
                  <a:ext uri="{0D108BD9-81ED-4DB2-BD59-A6C34878D82A}">
                    <a16:rowId xmlns:a16="http://schemas.microsoft.com/office/drawing/2014/main" val="4153933955"/>
                  </a:ext>
                </a:extLst>
              </a:tr>
            </a:tbl>
          </a:graphicData>
        </a:graphic>
      </p:graphicFrame>
      <p:sp>
        <p:nvSpPr>
          <p:cNvPr id="4" name="Text Placeholder 3">
            <a:extLst>
              <a:ext uri="{FF2B5EF4-FFF2-40B4-BE49-F238E27FC236}">
                <a16:creationId xmlns:a16="http://schemas.microsoft.com/office/drawing/2014/main" id="{B8F9F8F6-C833-4657-B9BB-ABB15D18559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928199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DABB-5021-4CBA-B244-AEA0C29DBD81}"/>
              </a:ext>
            </a:extLst>
          </p:cNvPr>
          <p:cNvSpPr>
            <a:spLocks noGrp="1"/>
          </p:cNvSpPr>
          <p:nvPr>
            <p:ph type="title"/>
          </p:nvPr>
        </p:nvSpPr>
        <p:spPr/>
        <p:txBody>
          <a:bodyPr/>
          <a:lstStyle/>
          <a:p>
            <a:r>
              <a:rPr lang="en-US"/>
              <a:t>Instagram Posts Table | trendset.muenchen - 15 of 16</a:t>
            </a:r>
          </a:p>
        </p:txBody>
      </p:sp>
      <p:graphicFrame>
        <p:nvGraphicFramePr>
          <p:cNvPr id="5" name="Table Placeholder 4">
            <a:extLst>
              <a:ext uri="{FF2B5EF4-FFF2-40B4-BE49-F238E27FC236}">
                <a16:creationId xmlns:a16="http://schemas.microsoft.com/office/drawing/2014/main" id="{AFC4DC90-5C40-4F08-812F-F1D2D7A4275D}"/>
              </a:ext>
            </a:extLst>
          </p:cNvPr>
          <p:cNvGraphicFramePr>
            <a:graphicFrameLocks noGrp="1"/>
          </p:cNvGraphicFramePr>
          <p:nvPr>
            <p:ph type="tbl" sz="quarter" idx="13"/>
            <p:extLst>
              <p:ext uri="{D42A27DB-BD31-4B8C-83A1-F6EECF244321}">
                <p14:modId xmlns:p14="http://schemas.microsoft.com/office/powerpoint/2010/main" val="99603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32497115"/>
                    </a:ext>
                  </a:extLst>
                </a:gridCol>
                <a:gridCol w="658368">
                  <a:extLst>
                    <a:ext uri="{9D8B030D-6E8A-4147-A177-3AD203B41FA5}">
                      <a16:colId xmlns:a16="http://schemas.microsoft.com/office/drawing/2014/main" val="98881650"/>
                    </a:ext>
                  </a:extLst>
                </a:gridCol>
                <a:gridCol w="658368">
                  <a:extLst>
                    <a:ext uri="{9D8B030D-6E8A-4147-A177-3AD203B41FA5}">
                      <a16:colId xmlns:a16="http://schemas.microsoft.com/office/drawing/2014/main" val="2666432289"/>
                    </a:ext>
                  </a:extLst>
                </a:gridCol>
                <a:gridCol w="658368">
                  <a:extLst>
                    <a:ext uri="{9D8B030D-6E8A-4147-A177-3AD203B41FA5}">
                      <a16:colId xmlns:a16="http://schemas.microsoft.com/office/drawing/2014/main" val="447915822"/>
                    </a:ext>
                  </a:extLst>
                </a:gridCol>
                <a:gridCol w="658368">
                  <a:extLst>
                    <a:ext uri="{9D8B030D-6E8A-4147-A177-3AD203B41FA5}">
                      <a16:colId xmlns:a16="http://schemas.microsoft.com/office/drawing/2014/main" val="554486524"/>
                    </a:ext>
                  </a:extLst>
                </a:gridCol>
                <a:gridCol w="658368">
                  <a:extLst>
                    <a:ext uri="{9D8B030D-6E8A-4147-A177-3AD203B41FA5}">
                      <a16:colId xmlns:a16="http://schemas.microsoft.com/office/drawing/2014/main" val="4039199602"/>
                    </a:ext>
                  </a:extLst>
                </a:gridCol>
                <a:gridCol w="658368">
                  <a:extLst>
                    <a:ext uri="{9D8B030D-6E8A-4147-A177-3AD203B41FA5}">
                      <a16:colId xmlns:a16="http://schemas.microsoft.com/office/drawing/2014/main" val="4004487233"/>
                    </a:ext>
                  </a:extLst>
                </a:gridCol>
                <a:gridCol w="658368">
                  <a:extLst>
                    <a:ext uri="{9D8B030D-6E8A-4147-A177-3AD203B41FA5}">
                      <a16:colId xmlns:a16="http://schemas.microsoft.com/office/drawing/2014/main" val="2368581023"/>
                    </a:ext>
                  </a:extLst>
                </a:gridCol>
                <a:gridCol w="658368">
                  <a:extLst>
                    <a:ext uri="{9D8B030D-6E8A-4147-A177-3AD203B41FA5}">
                      <a16:colId xmlns:a16="http://schemas.microsoft.com/office/drawing/2014/main" val="312349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7414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59046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2727227421"/>
                  </a:ext>
                </a:extLst>
              </a:tr>
            </a:tbl>
          </a:graphicData>
        </a:graphic>
      </p:graphicFrame>
      <p:sp>
        <p:nvSpPr>
          <p:cNvPr id="4" name="Text Placeholder 3">
            <a:extLst>
              <a:ext uri="{FF2B5EF4-FFF2-40B4-BE49-F238E27FC236}">
                <a16:creationId xmlns:a16="http://schemas.microsoft.com/office/drawing/2014/main" id="{A5707D86-653E-4392-80CA-1B5B6D94D23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56241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7CF65-0CDD-457D-85BF-0B22DFE01E42}"/>
              </a:ext>
            </a:extLst>
          </p:cNvPr>
          <p:cNvSpPr>
            <a:spLocks noGrp="1"/>
          </p:cNvSpPr>
          <p:nvPr>
            <p:ph type="title"/>
          </p:nvPr>
        </p:nvSpPr>
        <p:spPr/>
        <p:txBody>
          <a:bodyPr/>
          <a:lstStyle/>
          <a:p>
            <a:r>
              <a:rPr lang="en-US"/>
              <a:t>Instagram Posts Table | trendset.muenchen - 16 of 16</a:t>
            </a:r>
          </a:p>
        </p:txBody>
      </p:sp>
      <p:graphicFrame>
        <p:nvGraphicFramePr>
          <p:cNvPr id="5" name="Table Placeholder 4">
            <a:extLst>
              <a:ext uri="{FF2B5EF4-FFF2-40B4-BE49-F238E27FC236}">
                <a16:creationId xmlns:a16="http://schemas.microsoft.com/office/drawing/2014/main" id="{AA3D9179-BEF2-42C1-B1A9-C7F31C1C3DEC}"/>
              </a:ext>
            </a:extLst>
          </p:cNvPr>
          <p:cNvGraphicFramePr>
            <a:graphicFrameLocks noGrp="1"/>
          </p:cNvGraphicFramePr>
          <p:nvPr>
            <p:ph type="tbl" sz="quarter" idx="13"/>
            <p:extLst>
              <p:ext uri="{D42A27DB-BD31-4B8C-83A1-F6EECF244321}">
                <p14:modId xmlns:p14="http://schemas.microsoft.com/office/powerpoint/2010/main" val="239582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29147350"/>
                    </a:ext>
                  </a:extLst>
                </a:gridCol>
                <a:gridCol w="658368">
                  <a:extLst>
                    <a:ext uri="{9D8B030D-6E8A-4147-A177-3AD203B41FA5}">
                      <a16:colId xmlns:a16="http://schemas.microsoft.com/office/drawing/2014/main" val="3659776144"/>
                    </a:ext>
                  </a:extLst>
                </a:gridCol>
                <a:gridCol w="658368">
                  <a:extLst>
                    <a:ext uri="{9D8B030D-6E8A-4147-A177-3AD203B41FA5}">
                      <a16:colId xmlns:a16="http://schemas.microsoft.com/office/drawing/2014/main" val="4113352483"/>
                    </a:ext>
                  </a:extLst>
                </a:gridCol>
                <a:gridCol w="658368">
                  <a:extLst>
                    <a:ext uri="{9D8B030D-6E8A-4147-A177-3AD203B41FA5}">
                      <a16:colId xmlns:a16="http://schemas.microsoft.com/office/drawing/2014/main" val="3198937337"/>
                    </a:ext>
                  </a:extLst>
                </a:gridCol>
                <a:gridCol w="658368">
                  <a:extLst>
                    <a:ext uri="{9D8B030D-6E8A-4147-A177-3AD203B41FA5}">
                      <a16:colId xmlns:a16="http://schemas.microsoft.com/office/drawing/2014/main" val="1312782079"/>
                    </a:ext>
                  </a:extLst>
                </a:gridCol>
                <a:gridCol w="658368">
                  <a:extLst>
                    <a:ext uri="{9D8B030D-6E8A-4147-A177-3AD203B41FA5}">
                      <a16:colId xmlns:a16="http://schemas.microsoft.com/office/drawing/2014/main" val="3095829393"/>
                    </a:ext>
                  </a:extLst>
                </a:gridCol>
                <a:gridCol w="658368">
                  <a:extLst>
                    <a:ext uri="{9D8B030D-6E8A-4147-A177-3AD203B41FA5}">
                      <a16:colId xmlns:a16="http://schemas.microsoft.com/office/drawing/2014/main" val="3280793244"/>
                    </a:ext>
                  </a:extLst>
                </a:gridCol>
                <a:gridCol w="658368">
                  <a:extLst>
                    <a:ext uri="{9D8B030D-6E8A-4147-A177-3AD203B41FA5}">
                      <a16:colId xmlns:a16="http://schemas.microsoft.com/office/drawing/2014/main" val="2123668694"/>
                    </a:ext>
                  </a:extLst>
                </a:gridCol>
                <a:gridCol w="658368">
                  <a:extLst>
                    <a:ext uri="{9D8B030D-6E8A-4147-A177-3AD203B41FA5}">
                      <a16:colId xmlns:a16="http://schemas.microsoft.com/office/drawing/2014/main" val="177735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31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extLst>
                  <a:ext uri="{0D108BD9-81ED-4DB2-BD59-A6C34878D82A}">
                    <a16:rowId xmlns:a16="http://schemas.microsoft.com/office/drawing/2014/main" val="1212454542"/>
                  </a:ext>
                </a:extLst>
              </a:tr>
            </a:tbl>
          </a:graphicData>
        </a:graphic>
      </p:graphicFrame>
      <p:sp>
        <p:nvSpPr>
          <p:cNvPr id="4" name="Text Placeholder 3">
            <a:extLst>
              <a:ext uri="{FF2B5EF4-FFF2-40B4-BE49-F238E27FC236}">
                <a16:creationId xmlns:a16="http://schemas.microsoft.com/office/drawing/2014/main" id="{74FB98B1-9A4B-41B7-8911-C3762139D34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22809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140D-9C7A-4793-BABC-3CC160FD8CC9}"/>
              </a:ext>
            </a:extLst>
          </p:cNvPr>
          <p:cNvSpPr>
            <a:spLocks noGrp="1"/>
          </p:cNvSpPr>
          <p:nvPr>
            <p:ph type="title"/>
          </p:nvPr>
        </p:nvSpPr>
        <p:spPr/>
        <p:txBody>
          <a:bodyPr/>
          <a:lstStyle/>
          <a:p>
            <a:r>
              <a:rPr lang="en-US"/>
              <a:t>Instagram Organic Reach by Post Type  | trendset.muenchen</a:t>
            </a:r>
          </a:p>
        </p:txBody>
      </p:sp>
      <p:graphicFrame>
        <p:nvGraphicFramePr>
          <p:cNvPr id="6" name="Chart Placeholder 5">
            <a:extLst>
              <a:ext uri="{FF2B5EF4-FFF2-40B4-BE49-F238E27FC236}">
                <a16:creationId xmlns:a16="http://schemas.microsoft.com/office/drawing/2014/main" id="{F0976CE0-E955-428F-B373-DF83380AFBE4}"/>
              </a:ext>
            </a:extLst>
          </p:cNvPr>
          <p:cNvGraphicFramePr>
            <a:graphicFrameLocks noGrp="1"/>
          </p:cNvGraphicFramePr>
          <p:nvPr>
            <p:ph type="chart" sz="quarter" idx="13"/>
            <p:extLst>
              <p:ext uri="{D42A27DB-BD31-4B8C-83A1-F6EECF244321}">
                <p14:modId xmlns:p14="http://schemas.microsoft.com/office/powerpoint/2010/main" val="2790166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EF904E-D1A9-4776-B4B7-3C35F424B348}"/>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192AA8BE-4EF4-4EDA-AB1E-796CF5DEC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844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81D9-6850-4D05-8E45-4B75B0F6B975}"/>
              </a:ext>
            </a:extLst>
          </p:cNvPr>
          <p:cNvSpPr>
            <a:spLocks noGrp="1"/>
          </p:cNvSpPr>
          <p:nvPr>
            <p:ph type="title"/>
          </p:nvPr>
        </p:nvSpPr>
        <p:spPr/>
        <p:txBody>
          <a:bodyPr/>
          <a:lstStyle/>
          <a:p>
            <a:r>
              <a:rPr lang="en-US"/>
              <a:t>Instagram Interaction Rate By Post Type | trendset.muenchen</a:t>
            </a:r>
          </a:p>
        </p:txBody>
      </p:sp>
      <p:graphicFrame>
        <p:nvGraphicFramePr>
          <p:cNvPr id="6" name="Chart Placeholder 5">
            <a:extLst>
              <a:ext uri="{FF2B5EF4-FFF2-40B4-BE49-F238E27FC236}">
                <a16:creationId xmlns:a16="http://schemas.microsoft.com/office/drawing/2014/main" id="{C8FE9A36-AEE5-4784-A366-3CDC7EF7E41B}"/>
              </a:ext>
            </a:extLst>
          </p:cNvPr>
          <p:cNvGraphicFramePr>
            <a:graphicFrameLocks noGrp="1"/>
          </p:cNvGraphicFramePr>
          <p:nvPr>
            <p:ph type="chart" sz="quarter" idx="13"/>
            <p:extLst>
              <p:ext uri="{D42A27DB-BD31-4B8C-83A1-F6EECF244321}">
                <p14:modId xmlns:p14="http://schemas.microsoft.com/office/powerpoint/2010/main" val="1004205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302198-C586-43F8-8665-AA0EEE77847B}"/>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D0CFEA0B-5372-40CE-936A-8009DFCC5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8672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9BBC-3FB6-467F-992C-8A2944717846}"/>
              </a:ext>
            </a:extLst>
          </p:cNvPr>
          <p:cNvSpPr>
            <a:spLocks noGrp="1"/>
          </p:cNvSpPr>
          <p:nvPr>
            <p:ph type="title"/>
          </p:nvPr>
        </p:nvSpPr>
        <p:spPr/>
        <p:txBody>
          <a:bodyPr/>
          <a:lstStyle/>
          <a:p>
            <a:r>
              <a:rPr lang="en-US"/>
              <a:t>Instagram Organic Engagement Distribution by Post Type  | trendset.muenchen</a:t>
            </a:r>
          </a:p>
        </p:txBody>
      </p:sp>
      <p:graphicFrame>
        <p:nvGraphicFramePr>
          <p:cNvPr id="6" name="Chart Placeholder 5">
            <a:extLst>
              <a:ext uri="{FF2B5EF4-FFF2-40B4-BE49-F238E27FC236}">
                <a16:creationId xmlns:a16="http://schemas.microsoft.com/office/drawing/2014/main" id="{A2536435-5278-4C99-AB79-68748336E4CC}"/>
              </a:ext>
            </a:extLst>
          </p:cNvPr>
          <p:cNvGraphicFramePr>
            <a:graphicFrameLocks noGrp="1"/>
          </p:cNvGraphicFramePr>
          <p:nvPr>
            <p:ph type="chart" sz="quarter" idx="13"/>
            <p:extLst>
              <p:ext uri="{D42A27DB-BD31-4B8C-83A1-F6EECF244321}">
                <p14:modId xmlns:p14="http://schemas.microsoft.com/office/powerpoint/2010/main" val="2638789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02DE3-B400-43B9-98A3-CBDB8507DC39}"/>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85779A4D-308C-42F2-8BE0-FA2799B95C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534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F344C-C2C0-4D00-A28B-5905F88CD4D1}"/>
              </a:ext>
            </a:extLst>
          </p:cNvPr>
          <p:cNvSpPr>
            <a:spLocks noGrp="1"/>
          </p:cNvSpPr>
          <p:nvPr>
            <p:ph type="title"/>
          </p:nvPr>
        </p:nvSpPr>
        <p:spPr/>
        <p:txBody>
          <a:bodyPr/>
          <a:lstStyle/>
          <a:p>
            <a:r>
              <a:rPr lang="en-US"/>
              <a:t>Instagram Hashtag Detection | trendset.muenchen - 1 of 3</a:t>
            </a:r>
          </a:p>
        </p:txBody>
      </p:sp>
      <p:graphicFrame>
        <p:nvGraphicFramePr>
          <p:cNvPr id="5" name="Table Placeholder 4">
            <a:extLst>
              <a:ext uri="{FF2B5EF4-FFF2-40B4-BE49-F238E27FC236}">
                <a16:creationId xmlns:a16="http://schemas.microsoft.com/office/drawing/2014/main" id="{BEE07234-2119-4859-AE82-D8CDFB60E4F8}"/>
              </a:ext>
            </a:extLst>
          </p:cNvPr>
          <p:cNvGraphicFramePr>
            <a:graphicFrameLocks noGrp="1"/>
          </p:cNvGraphicFramePr>
          <p:nvPr>
            <p:ph type="tbl" sz="quarter" idx="13"/>
            <p:extLst>
              <p:ext uri="{D42A27DB-BD31-4B8C-83A1-F6EECF244321}">
                <p14:modId xmlns:p14="http://schemas.microsoft.com/office/powerpoint/2010/main" val="341307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8034733"/>
                    </a:ext>
                  </a:extLst>
                </a:gridCol>
                <a:gridCol w="822960">
                  <a:extLst>
                    <a:ext uri="{9D8B030D-6E8A-4147-A177-3AD203B41FA5}">
                      <a16:colId xmlns:a16="http://schemas.microsoft.com/office/drawing/2014/main" val="592556694"/>
                    </a:ext>
                  </a:extLst>
                </a:gridCol>
                <a:gridCol w="822960">
                  <a:extLst>
                    <a:ext uri="{9D8B030D-6E8A-4147-A177-3AD203B41FA5}">
                      <a16:colId xmlns:a16="http://schemas.microsoft.com/office/drawing/2014/main" val="1655806598"/>
                    </a:ext>
                  </a:extLst>
                </a:gridCol>
                <a:gridCol w="822960">
                  <a:extLst>
                    <a:ext uri="{9D8B030D-6E8A-4147-A177-3AD203B41FA5}">
                      <a16:colId xmlns:a16="http://schemas.microsoft.com/office/drawing/2014/main" val="528128735"/>
                    </a:ext>
                  </a:extLst>
                </a:gridCol>
                <a:gridCol w="822960">
                  <a:extLst>
                    <a:ext uri="{9D8B030D-6E8A-4147-A177-3AD203B41FA5}">
                      <a16:colId xmlns:a16="http://schemas.microsoft.com/office/drawing/2014/main" val="3341281857"/>
                    </a:ext>
                  </a:extLst>
                </a:gridCol>
                <a:gridCol w="822960">
                  <a:extLst>
                    <a:ext uri="{9D8B030D-6E8A-4147-A177-3AD203B41FA5}">
                      <a16:colId xmlns:a16="http://schemas.microsoft.com/office/drawing/2014/main" val="3371114116"/>
                    </a:ext>
                  </a:extLst>
                </a:gridCol>
                <a:gridCol w="822960">
                  <a:extLst>
                    <a:ext uri="{9D8B030D-6E8A-4147-A177-3AD203B41FA5}">
                      <a16:colId xmlns:a16="http://schemas.microsoft.com/office/drawing/2014/main" val="3665963360"/>
                    </a:ext>
                  </a:extLst>
                </a:gridCol>
                <a:gridCol w="822960">
                  <a:extLst>
                    <a:ext uri="{9D8B030D-6E8A-4147-A177-3AD203B41FA5}">
                      <a16:colId xmlns:a16="http://schemas.microsoft.com/office/drawing/2014/main" val="24228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113645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53.829268292683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2.6341463414634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1.1707317073171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57.634146341463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980.29268292683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700.21951219512</a:t>
                      </a:r>
                    </a:p>
                  </a:txBody>
                  <a:tcPr/>
                </a:tc>
                <a:extLst>
                  <a:ext uri="{0D108BD9-81ED-4DB2-BD59-A6C34878D82A}">
                    <a16:rowId xmlns:a16="http://schemas.microsoft.com/office/drawing/2014/main" val="144980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333911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#3daysleft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277517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365014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727.8</a:t>
                      </a:r>
                    </a:p>
                  </a:txBody>
                  <a:tcPr/>
                </a:tc>
                <a:extLst>
                  <a:ext uri="{0D108BD9-81ED-4DB2-BD59-A6C34878D82A}">
                    <a16:rowId xmlns:a16="http://schemas.microsoft.com/office/drawing/2014/main" val="32484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58919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697.78947368421</a:t>
                      </a:r>
                    </a:p>
                  </a:txBody>
                  <a:tcPr/>
                </a:tc>
                <a:extLst>
                  <a:ext uri="{0D108BD9-81ED-4DB2-BD59-A6C34878D82A}">
                    <a16:rowId xmlns:a16="http://schemas.microsoft.com/office/drawing/2014/main" val="356950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689.75</a:t>
                      </a:r>
                    </a:p>
                  </a:txBody>
                  <a:tcPr/>
                </a:tc>
                <a:extLst>
                  <a:ext uri="{0D108BD9-81ED-4DB2-BD59-A6C34878D82A}">
                    <a16:rowId xmlns:a16="http://schemas.microsoft.com/office/drawing/2014/main" val="158002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696.75</a:t>
                      </a:r>
                    </a:p>
                  </a:txBody>
                  <a:tcPr/>
                </a:tc>
                <a:extLst>
                  <a:ext uri="{0D108BD9-81ED-4DB2-BD59-A6C34878D82A}">
                    <a16:rowId xmlns:a16="http://schemas.microsoft.com/office/drawing/2014/main" val="178437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#hypersense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671.55555555556</a:t>
                      </a:r>
                    </a:p>
                  </a:txBody>
                  <a:tcPr/>
                </a:tc>
                <a:extLst>
                  <a:ext uri="{0D108BD9-81ED-4DB2-BD59-A6C34878D82A}">
                    <a16:rowId xmlns:a16="http://schemas.microsoft.com/office/drawing/2014/main" val="3194286710"/>
                  </a:ext>
                </a:extLst>
              </a:tr>
            </a:tbl>
          </a:graphicData>
        </a:graphic>
      </p:graphicFrame>
      <p:sp>
        <p:nvSpPr>
          <p:cNvPr id="4" name="Text Placeholder 3">
            <a:extLst>
              <a:ext uri="{FF2B5EF4-FFF2-40B4-BE49-F238E27FC236}">
                <a16:creationId xmlns:a16="http://schemas.microsoft.com/office/drawing/2014/main" id="{B0152AD7-6DAB-4E14-AC64-DA5DF9D9C7D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29528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4E1E4-DCE1-4C33-9440-504850BBD7A2}"/>
              </a:ext>
            </a:extLst>
          </p:cNvPr>
          <p:cNvSpPr>
            <a:spLocks noGrp="1"/>
          </p:cNvSpPr>
          <p:nvPr>
            <p:ph type="title"/>
          </p:nvPr>
        </p:nvSpPr>
        <p:spPr/>
        <p:txBody>
          <a:bodyPr/>
          <a:lstStyle/>
          <a:p>
            <a:r>
              <a:rPr lang="en-US"/>
              <a:t>Instagram Hashtag Detection | trendset.muenchen - 2 of 3</a:t>
            </a:r>
          </a:p>
        </p:txBody>
      </p:sp>
      <p:graphicFrame>
        <p:nvGraphicFramePr>
          <p:cNvPr id="5" name="Table Placeholder 4">
            <a:extLst>
              <a:ext uri="{FF2B5EF4-FFF2-40B4-BE49-F238E27FC236}">
                <a16:creationId xmlns:a16="http://schemas.microsoft.com/office/drawing/2014/main" id="{A07E297B-5EBC-4438-A68B-059808CFC767}"/>
              </a:ext>
            </a:extLst>
          </p:cNvPr>
          <p:cNvGraphicFramePr>
            <a:graphicFrameLocks noGrp="1"/>
          </p:cNvGraphicFramePr>
          <p:nvPr>
            <p:ph type="tbl" sz="quarter" idx="13"/>
            <p:extLst>
              <p:ext uri="{D42A27DB-BD31-4B8C-83A1-F6EECF244321}">
                <p14:modId xmlns:p14="http://schemas.microsoft.com/office/powerpoint/2010/main" val="1015728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4896028"/>
                    </a:ext>
                  </a:extLst>
                </a:gridCol>
                <a:gridCol w="822960">
                  <a:extLst>
                    <a:ext uri="{9D8B030D-6E8A-4147-A177-3AD203B41FA5}">
                      <a16:colId xmlns:a16="http://schemas.microsoft.com/office/drawing/2014/main" val="3948749070"/>
                    </a:ext>
                  </a:extLst>
                </a:gridCol>
                <a:gridCol w="822960">
                  <a:extLst>
                    <a:ext uri="{9D8B030D-6E8A-4147-A177-3AD203B41FA5}">
                      <a16:colId xmlns:a16="http://schemas.microsoft.com/office/drawing/2014/main" val="2668483821"/>
                    </a:ext>
                  </a:extLst>
                </a:gridCol>
                <a:gridCol w="822960">
                  <a:extLst>
                    <a:ext uri="{9D8B030D-6E8A-4147-A177-3AD203B41FA5}">
                      <a16:colId xmlns:a16="http://schemas.microsoft.com/office/drawing/2014/main" val="597287730"/>
                    </a:ext>
                  </a:extLst>
                </a:gridCol>
                <a:gridCol w="822960">
                  <a:extLst>
                    <a:ext uri="{9D8B030D-6E8A-4147-A177-3AD203B41FA5}">
                      <a16:colId xmlns:a16="http://schemas.microsoft.com/office/drawing/2014/main" val="601328057"/>
                    </a:ext>
                  </a:extLst>
                </a:gridCol>
                <a:gridCol w="822960">
                  <a:extLst>
                    <a:ext uri="{9D8B030D-6E8A-4147-A177-3AD203B41FA5}">
                      <a16:colId xmlns:a16="http://schemas.microsoft.com/office/drawing/2014/main" val="48203685"/>
                    </a:ext>
                  </a:extLst>
                </a:gridCol>
                <a:gridCol w="822960">
                  <a:extLst>
                    <a:ext uri="{9D8B030D-6E8A-4147-A177-3AD203B41FA5}">
                      <a16:colId xmlns:a16="http://schemas.microsoft.com/office/drawing/2014/main" val="234852416"/>
                    </a:ext>
                  </a:extLst>
                </a:gridCol>
                <a:gridCol w="822960">
                  <a:extLst>
                    <a:ext uri="{9D8B030D-6E8A-4147-A177-3AD203B41FA5}">
                      <a16:colId xmlns:a16="http://schemas.microsoft.com/office/drawing/2014/main" val="231937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41652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#organicrevolution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extLst>
                  <a:ext uri="{0D108BD9-81ED-4DB2-BD59-A6C34878D82A}">
                    <a16:rowId xmlns:a16="http://schemas.microsoft.com/office/drawing/2014/main" val="382412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#unlimitedaccess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659.35714285714</a:t>
                      </a:r>
                    </a:p>
                  </a:txBody>
                  <a:tcPr/>
                </a:tc>
                <a:extLst>
                  <a:ext uri="{0D108BD9-81ED-4DB2-BD59-A6C34878D82A}">
                    <a16:rowId xmlns:a16="http://schemas.microsoft.com/office/drawing/2014/main" val="256160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#streetfusion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703.75</a:t>
                      </a:r>
                    </a:p>
                  </a:txBody>
                  <a:tcPr/>
                </a:tc>
                <a:extLst>
                  <a:ext uri="{0D108BD9-81ED-4DB2-BD59-A6C34878D82A}">
                    <a16:rowId xmlns:a16="http://schemas.microsoft.com/office/drawing/2014/main" val="142300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2.5641025641026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1.2051282051282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706.66666666667</a:t>
                      </a:r>
                    </a:p>
                  </a:txBody>
                  <a:tcPr/>
                </a:tc>
                <a:extLst>
                  <a:ext uri="{0D108BD9-81ED-4DB2-BD59-A6C34878D82A}">
                    <a16:rowId xmlns:a16="http://schemas.microsoft.com/office/drawing/2014/main" val="33731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703.925</a:t>
                      </a:r>
                    </a:p>
                  </a:txBody>
                  <a:tcPr/>
                </a:tc>
                <a:extLst>
                  <a:ext uri="{0D108BD9-81ED-4DB2-BD59-A6C34878D82A}">
                    <a16:rowId xmlns:a16="http://schemas.microsoft.com/office/drawing/2014/main" val="411443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703.925</a:t>
                      </a:r>
                    </a:p>
                  </a:txBody>
                  <a:tcPr/>
                </a:tc>
                <a:extLst>
                  <a:ext uri="{0D108BD9-81ED-4DB2-BD59-A6C34878D82A}">
                    <a16:rowId xmlns:a16="http://schemas.microsoft.com/office/drawing/2014/main" val="115957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696.75</a:t>
                      </a:r>
                    </a:p>
                  </a:txBody>
                  <a:tcPr/>
                </a:tc>
                <a:extLst>
                  <a:ext uri="{0D108BD9-81ED-4DB2-BD59-A6C34878D82A}">
                    <a16:rowId xmlns:a16="http://schemas.microsoft.com/office/drawing/2014/main" val="208219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#2daysleft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extLst>
                  <a:ext uri="{0D108BD9-81ED-4DB2-BD59-A6C34878D82A}">
                    <a16:rowId xmlns:a16="http://schemas.microsoft.com/office/drawing/2014/main" val="148343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extLst>
                  <a:ext uri="{0D108BD9-81ED-4DB2-BD59-A6C34878D82A}">
                    <a16:rowId xmlns:a16="http://schemas.microsoft.com/office/drawing/2014/main" val="161208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#1daysleft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3628847168"/>
                  </a:ext>
                </a:extLst>
              </a:tr>
            </a:tbl>
          </a:graphicData>
        </a:graphic>
      </p:graphicFrame>
      <p:sp>
        <p:nvSpPr>
          <p:cNvPr id="4" name="Text Placeholder 3">
            <a:extLst>
              <a:ext uri="{FF2B5EF4-FFF2-40B4-BE49-F238E27FC236}">
                <a16:creationId xmlns:a16="http://schemas.microsoft.com/office/drawing/2014/main" id="{ABE08579-885D-4B39-99F4-8C373BCA89C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60560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B5E4-AA38-4B27-8F65-B2312D653032}"/>
              </a:ext>
            </a:extLst>
          </p:cNvPr>
          <p:cNvSpPr>
            <a:spLocks noGrp="1"/>
          </p:cNvSpPr>
          <p:nvPr>
            <p:ph type="title"/>
          </p:nvPr>
        </p:nvSpPr>
        <p:spPr/>
        <p:txBody>
          <a:bodyPr/>
          <a:lstStyle/>
          <a:p>
            <a:r>
              <a:rPr lang="en-US"/>
              <a:t>Instagram Hashtag Detection | trendset.muenchen - 3 of 3</a:t>
            </a:r>
          </a:p>
        </p:txBody>
      </p:sp>
      <p:graphicFrame>
        <p:nvGraphicFramePr>
          <p:cNvPr id="5" name="Table Placeholder 4">
            <a:extLst>
              <a:ext uri="{FF2B5EF4-FFF2-40B4-BE49-F238E27FC236}">
                <a16:creationId xmlns:a16="http://schemas.microsoft.com/office/drawing/2014/main" id="{F35A35A0-DE3B-4694-A6FE-2130A7E95E46}"/>
              </a:ext>
            </a:extLst>
          </p:cNvPr>
          <p:cNvGraphicFramePr>
            <a:graphicFrameLocks noGrp="1"/>
          </p:cNvGraphicFramePr>
          <p:nvPr>
            <p:ph type="tbl" sz="quarter" idx="13"/>
            <p:extLst>
              <p:ext uri="{D42A27DB-BD31-4B8C-83A1-F6EECF244321}">
                <p14:modId xmlns:p14="http://schemas.microsoft.com/office/powerpoint/2010/main" val="123693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0963335"/>
                    </a:ext>
                  </a:extLst>
                </a:gridCol>
                <a:gridCol w="822960">
                  <a:extLst>
                    <a:ext uri="{9D8B030D-6E8A-4147-A177-3AD203B41FA5}">
                      <a16:colId xmlns:a16="http://schemas.microsoft.com/office/drawing/2014/main" val="3472687420"/>
                    </a:ext>
                  </a:extLst>
                </a:gridCol>
                <a:gridCol w="822960">
                  <a:extLst>
                    <a:ext uri="{9D8B030D-6E8A-4147-A177-3AD203B41FA5}">
                      <a16:colId xmlns:a16="http://schemas.microsoft.com/office/drawing/2014/main" val="61053419"/>
                    </a:ext>
                  </a:extLst>
                </a:gridCol>
                <a:gridCol w="822960">
                  <a:extLst>
                    <a:ext uri="{9D8B030D-6E8A-4147-A177-3AD203B41FA5}">
                      <a16:colId xmlns:a16="http://schemas.microsoft.com/office/drawing/2014/main" val="256652521"/>
                    </a:ext>
                  </a:extLst>
                </a:gridCol>
                <a:gridCol w="822960">
                  <a:extLst>
                    <a:ext uri="{9D8B030D-6E8A-4147-A177-3AD203B41FA5}">
                      <a16:colId xmlns:a16="http://schemas.microsoft.com/office/drawing/2014/main" val="1628388327"/>
                    </a:ext>
                  </a:extLst>
                </a:gridCol>
                <a:gridCol w="822960">
                  <a:extLst>
                    <a:ext uri="{9D8B030D-6E8A-4147-A177-3AD203B41FA5}">
                      <a16:colId xmlns:a16="http://schemas.microsoft.com/office/drawing/2014/main" val="1563096444"/>
                    </a:ext>
                  </a:extLst>
                </a:gridCol>
                <a:gridCol w="822960">
                  <a:extLst>
                    <a:ext uri="{9D8B030D-6E8A-4147-A177-3AD203B41FA5}">
                      <a16:colId xmlns:a16="http://schemas.microsoft.com/office/drawing/2014/main" val="2801876273"/>
                    </a:ext>
                  </a:extLst>
                </a:gridCol>
                <a:gridCol w="822960">
                  <a:extLst>
                    <a:ext uri="{9D8B030D-6E8A-4147-A177-3AD203B41FA5}">
                      <a16:colId xmlns:a16="http://schemas.microsoft.com/office/drawing/2014/main" val="2538416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42153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269836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#sloth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266321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225572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#100cotton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241445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a:t>
                      </a:r>
                    </a:p>
                  </a:txBody>
                  <a:tcPr/>
                </a:tc>
                <a:extLst>
                  <a:ext uri="{0D108BD9-81ED-4DB2-BD59-A6C34878D82A}">
                    <a16:rowId xmlns:a16="http://schemas.microsoft.com/office/drawing/2014/main" val="3943097156"/>
                  </a:ext>
                </a:extLst>
              </a:tr>
            </a:tbl>
          </a:graphicData>
        </a:graphic>
      </p:graphicFrame>
      <p:sp>
        <p:nvSpPr>
          <p:cNvPr id="4" name="Text Placeholder 3">
            <a:extLst>
              <a:ext uri="{FF2B5EF4-FFF2-40B4-BE49-F238E27FC236}">
                <a16:creationId xmlns:a16="http://schemas.microsoft.com/office/drawing/2014/main" id="{E909D7B4-1915-4A37-A605-F14540F6EBD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413822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2216</Words>
  <Application>Microsoft Office PowerPoint</Application>
  <PresentationFormat>On-screen Show (4:3)</PresentationFormat>
  <Paragraphs>969</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Instagram Quartal</vt:lpstr>
      <vt:lpstr>Instagram Key Metrics Table | trendset.muenchen</vt:lpstr>
      <vt:lpstr>Instagram Key Metrics Table | trendset.muenchen</vt:lpstr>
      <vt:lpstr>Instagram Followers Total | trendset.muenchen</vt:lpstr>
      <vt:lpstr>Instagram Followers Table | trendset.muenchen</vt:lpstr>
      <vt:lpstr>Instagram Posts Table | trendset.muenchen - 1 of 13</vt:lpstr>
      <vt:lpstr>Instagram Posts Table | trendset.muenchen - 2 of 13</vt:lpstr>
      <vt:lpstr>Instagram Posts Table | trendset.muenchen - 3 of 13</vt:lpstr>
      <vt:lpstr>Instagram Posts Table | trendset.muenchen - 4 of 13</vt:lpstr>
      <vt:lpstr>Instagram Posts Table | trendset.muenchen - 5 of 13</vt:lpstr>
      <vt:lpstr>Instagram Posts Table | trendset.muenchen - 6 of 13</vt:lpstr>
      <vt:lpstr>Instagram Posts Table | trendset.muenchen - 7 of 13</vt:lpstr>
      <vt:lpstr>Instagram Posts Table | trendset.muenchen - 8 of 13</vt:lpstr>
      <vt:lpstr>Instagram Posts Table | trendset.muenchen - 9 of 13</vt:lpstr>
      <vt:lpstr>Instagram Posts Table | trendset.muenchen - 10 of 13</vt:lpstr>
      <vt:lpstr>Instagram Posts Table | trendset.muenchen - 11 of 13</vt:lpstr>
      <vt:lpstr>Instagram Posts Table | trendset.muenchen - 12 of 13</vt:lpstr>
      <vt:lpstr>Instagram Posts Table | trendset.muenchen - 13 of 13</vt:lpstr>
      <vt:lpstr>Instagram Posts Table | trendset.muenchen - 1 of 16</vt:lpstr>
      <vt:lpstr>Instagram Posts Table | trendset.muenchen - 2 of 16</vt:lpstr>
      <vt:lpstr>Instagram Posts Table | trendset.muenchen - 3 of 16</vt:lpstr>
      <vt:lpstr>Instagram Posts Table | trendset.muenchen - 4 of 16</vt:lpstr>
      <vt:lpstr>Instagram Posts Table | trendset.muenchen - 5 of 16</vt:lpstr>
      <vt:lpstr>Instagram Posts Table | trendset.muenchen - 6 of 16</vt:lpstr>
      <vt:lpstr>Instagram Posts Table | trendset.muenchen - 7 of 16</vt:lpstr>
      <vt:lpstr>Instagram Posts Table | trendset.muenchen - 8 of 16</vt:lpstr>
      <vt:lpstr>Instagram Posts Table | trendset.muenchen - 9 of 16</vt:lpstr>
      <vt:lpstr>Instagram Posts Table | trendset.muenchen - 10 of 16</vt:lpstr>
      <vt:lpstr>Instagram Posts Table | trendset.muenchen - 11 of 16</vt:lpstr>
      <vt:lpstr>Instagram Posts Table | trendset.muenchen - 12 of 16</vt:lpstr>
      <vt:lpstr>Instagram Posts Table | trendset.muenchen - 13 of 16</vt:lpstr>
      <vt:lpstr>Instagram Posts Table | trendset.muenchen - 14 of 16</vt:lpstr>
      <vt:lpstr>Instagram Posts Table | trendset.muenchen - 15 of 16</vt:lpstr>
      <vt:lpstr>Instagram Posts Table | trendset.muenchen - 16 of 16</vt:lpstr>
      <vt:lpstr>Instagram Organic Reach by Post Type  | trendset.muenchen</vt:lpstr>
      <vt:lpstr>Instagram Interaction Rate By Post Type | trendset.muenchen</vt:lpstr>
      <vt:lpstr>Instagram Organic Engagement Distribution by Post Type  | trendset.muenchen</vt:lpstr>
      <vt:lpstr>Instagram Hashtag Detection | trendset.muenchen - 1 of 3</vt:lpstr>
      <vt:lpstr>Instagram Hashtag Detection | trendset.muenchen - 2 of 3</vt:lpstr>
      <vt:lpstr>Instagram Hashtag Detection | trendset.muenchen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Administrator</dc:creator>
  <cp:lastModifiedBy>Administrator</cp:lastModifiedBy>
  <cp:revision>1</cp:revision>
  <dcterms:created xsi:type="dcterms:W3CDTF">2018-12-18T09:26:49Z</dcterms:created>
  <dcterms:modified xsi:type="dcterms:W3CDTF">2018-12-18T09:28:18Z</dcterms:modified>
</cp:coreProperties>
</file>