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3BEF-4D53-4D41-9FFF-2C7E9543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A92F6-74BE-45F2-B6CD-C2EFF8701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546751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25587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65594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1292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285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040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0434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328845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06879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3844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7108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33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1BFFC-413D-4FBB-9FE0-375BD597B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34896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trendset.muenchen</dc:title>
  <dc:creator>Administrator</dc:creator>
  <cp:lastModifiedBy>Administrator</cp:lastModifiedBy>
  <cp:revision>1</cp:revision>
  <dcterms:created xsi:type="dcterms:W3CDTF">2018-12-18T09:26:01Z</dcterms:created>
  <dcterms:modified xsi:type="dcterms:W3CDTF">2018-12-18T09:26:07Z</dcterms:modified>
</cp:coreProperties>
</file>