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A813C-366F-47C1-8487-CB6A0211BE80}"/>
              </a:ext>
            </a:extLst>
          </p:cNvPr>
          <p:cNvSpPr>
            <a:spLocks noGrp="1"/>
          </p:cNvSpPr>
          <p:nvPr>
            <p:ph type="title"/>
          </p:nvPr>
        </p:nvSpPr>
        <p:spPr/>
        <p:txBody>
          <a:bodyPr/>
          <a:lstStyle/>
          <a:p>
            <a:r>
              <a:rPr lang="en-US"/>
              <a:t>Instagram Posts Table | trendset.muenchen - 1 of 16</a:t>
            </a:r>
          </a:p>
        </p:txBody>
      </p:sp>
      <p:graphicFrame>
        <p:nvGraphicFramePr>
          <p:cNvPr id="5" name="Table Placeholder 4">
            <a:extLst>
              <a:ext uri="{FF2B5EF4-FFF2-40B4-BE49-F238E27FC236}">
                <a16:creationId xmlns:a16="http://schemas.microsoft.com/office/drawing/2014/main" id="{B81B647B-333A-49B1-AF8A-3E887B8F8A03}"/>
              </a:ext>
            </a:extLst>
          </p:cNvPr>
          <p:cNvGraphicFramePr>
            <a:graphicFrameLocks noGrp="1"/>
          </p:cNvGraphicFramePr>
          <p:nvPr>
            <p:ph type="tbl" sz="quarter" idx="13"/>
            <p:extLst>
              <p:ext uri="{D42A27DB-BD31-4B8C-83A1-F6EECF244321}">
                <p14:modId xmlns:p14="http://schemas.microsoft.com/office/powerpoint/2010/main" val="455873877"/>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53814141"/>
                    </a:ext>
                  </a:extLst>
                </a:gridCol>
                <a:gridCol w="658368">
                  <a:extLst>
                    <a:ext uri="{9D8B030D-6E8A-4147-A177-3AD203B41FA5}">
                      <a16:colId xmlns:a16="http://schemas.microsoft.com/office/drawing/2014/main" val="2057085484"/>
                    </a:ext>
                  </a:extLst>
                </a:gridCol>
                <a:gridCol w="658368">
                  <a:extLst>
                    <a:ext uri="{9D8B030D-6E8A-4147-A177-3AD203B41FA5}">
                      <a16:colId xmlns:a16="http://schemas.microsoft.com/office/drawing/2014/main" val="3685708462"/>
                    </a:ext>
                  </a:extLst>
                </a:gridCol>
                <a:gridCol w="658368">
                  <a:extLst>
                    <a:ext uri="{9D8B030D-6E8A-4147-A177-3AD203B41FA5}">
                      <a16:colId xmlns:a16="http://schemas.microsoft.com/office/drawing/2014/main" val="4268984247"/>
                    </a:ext>
                  </a:extLst>
                </a:gridCol>
                <a:gridCol w="658368">
                  <a:extLst>
                    <a:ext uri="{9D8B030D-6E8A-4147-A177-3AD203B41FA5}">
                      <a16:colId xmlns:a16="http://schemas.microsoft.com/office/drawing/2014/main" val="1758191669"/>
                    </a:ext>
                  </a:extLst>
                </a:gridCol>
                <a:gridCol w="658368">
                  <a:extLst>
                    <a:ext uri="{9D8B030D-6E8A-4147-A177-3AD203B41FA5}">
                      <a16:colId xmlns:a16="http://schemas.microsoft.com/office/drawing/2014/main" val="2409368950"/>
                    </a:ext>
                  </a:extLst>
                </a:gridCol>
                <a:gridCol w="658368">
                  <a:extLst>
                    <a:ext uri="{9D8B030D-6E8A-4147-A177-3AD203B41FA5}">
                      <a16:colId xmlns:a16="http://schemas.microsoft.com/office/drawing/2014/main" val="473155246"/>
                    </a:ext>
                  </a:extLst>
                </a:gridCol>
                <a:gridCol w="658368">
                  <a:extLst>
                    <a:ext uri="{9D8B030D-6E8A-4147-A177-3AD203B41FA5}">
                      <a16:colId xmlns:a16="http://schemas.microsoft.com/office/drawing/2014/main" val="3789758523"/>
                    </a:ext>
                  </a:extLst>
                </a:gridCol>
                <a:gridCol w="658368">
                  <a:extLst>
                    <a:ext uri="{9D8B030D-6E8A-4147-A177-3AD203B41FA5}">
                      <a16:colId xmlns:a16="http://schemas.microsoft.com/office/drawing/2014/main" val="714601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63878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extLst>
                  <a:ext uri="{0D108BD9-81ED-4DB2-BD59-A6C34878D82A}">
                    <a16:rowId xmlns:a16="http://schemas.microsoft.com/office/drawing/2014/main" val="1499085073"/>
                  </a:ext>
                </a:extLst>
              </a:tr>
            </a:tbl>
          </a:graphicData>
        </a:graphic>
      </p:graphicFrame>
      <p:sp>
        <p:nvSpPr>
          <p:cNvPr id="4" name="Text Placeholder 3">
            <a:extLst>
              <a:ext uri="{FF2B5EF4-FFF2-40B4-BE49-F238E27FC236}">
                <a16:creationId xmlns:a16="http://schemas.microsoft.com/office/drawing/2014/main" id="{CCCDA477-9779-4E26-916C-FA28DBF5707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108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7AD45-2E71-4CC3-B4ED-DF5DA5D7E68E}"/>
              </a:ext>
            </a:extLst>
          </p:cNvPr>
          <p:cNvSpPr>
            <a:spLocks noGrp="1"/>
          </p:cNvSpPr>
          <p:nvPr>
            <p:ph type="title"/>
          </p:nvPr>
        </p:nvSpPr>
        <p:spPr/>
        <p:txBody>
          <a:bodyPr/>
          <a:lstStyle/>
          <a:p>
            <a:r>
              <a:rPr lang="en-US"/>
              <a:t>Instagram Posts Table | trendset.muenchen - 2 of 16</a:t>
            </a:r>
          </a:p>
        </p:txBody>
      </p:sp>
      <p:graphicFrame>
        <p:nvGraphicFramePr>
          <p:cNvPr id="5" name="Table Placeholder 4">
            <a:extLst>
              <a:ext uri="{FF2B5EF4-FFF2-40B4-BE49-F238E27FC236}">
                <a16:creationId xmlns:a16="http://schemas.microsoft.com/office/drawing/2014/main" id="{0A34DEBF-1388-4F20-AD22-09A7AFE9E241}"/>
              </a:ext>
            </a:extLst>
          </p:cNvPr>
          <p:cNvGraphicFramePr>
            <a:graphicFrameLocks noGrp="1"/>
          </p:cNvGraphicFramePr>
          <p:nvPr>
            <p:ph type="tbl" sz="quarter" idx="13"/>
            <p:extLst>
              <p:ext uri="{D42A27DB-BD31-4B8C-83A1-F6EECF244321}">
                <p14:modId xmlns:p14="http://schemas.microsoft.com/office/powerpoint/2010/main" val="137933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95896012"/>
                    </a:ext>
                  </a:extLst>
                </a:gridCol>
                <a:gridCol w="658368">
                  <a:extLst>
                    <a:ext uri="{9D8B030D-6E8A-4147-A177-3AD203B41FA5}">
                      <a16:colId xmlns:a16="http://schemas.microsoft.com/office/drawing/2014/main" val="2863126904"/>
                    </a:ext>
                  </a:extLst>
                </a:gridCol>
                <a:gridCol w="658368">
                  <a:extLst>
                    <a:ext uri="{9D8B030D-6E8A-4147-A177-3AD203B41FA5}">
                      <a16:colId xmlns:a16="http://schemas.microsoft.com/office/drawing/2014/main" val="552842067"/>
                    </a:ext>
                  </a:extLst>
                </a:gridCol>
                <a:gridCol w="658368">
                  <a:extLst>
                    <a:ext uri="{9D8B030D-6E8A-4147-A177-3AD203B41FA5}">
                      <a16:colId xmlns:a16="http://schemas.microsoft.com/office/drawing/2014/main" val="280694271"/>
                    </a:ext>
                  </a:extLst>
                </a:gridCol>
                <a:gridCol w="658368">
                  <a:extLst>
                    <a:ext uri="{9D8B030D-6E8A-4147-A177-3AD203B41FA5}">
                      <a16:colId xmlns:a16="http://schemas.microsoft.com/office/drawing/2014/main" val="2797877865"/>
                    </a:ext>
                  </a:extLst>
                </a:gridCol>
                <a:gridCol w="658368">
                  <a:extLst>
                    <a:ext uri="{9D8B030D-6E8A-4147-A177-3AD203B41FA5}">
                      <a16:colId xmlns:a16="http://schemas.microsoft.com/office/drawing/2014/main" val="1181327487"/>
                    </a:ext>
                  </a:extLst>
                </a:gridCol>
                <a:gridCol w="658368">
                  <a:extLst>
                    <a:ext uri="{9D8B030D-6E8A-4147-A177-3AD203B41FA5}">
                      <a16:colId xmlns:a16="http://schemas.microsoft.com/office/drawing/2014/main" val="4023542704"/>
                    </a:ext>
                  </a:extLst>
                </a:gridCol>
                <a:gridCol w="658368">
                  <a:extLst>
                    <a:ext uri="{9D8B030D-6E8A-4147-A177-3AD203B41FA5}">
                      <a16:colId xmlns:a16="http://schemas.microsoft.com/office/drawing/2014/main" val="3670979572"/>
                    </a:ext>
                  </a:extLst>
                </a:gridCol>
                <a:gridCol w="658368">
                  <a:extLst>
                    <a:ext uri="{9D8B030D-6E8A-4147-A177-3AD203B41FA5}">
                      <a16:colId xmlns:a16="http://schemas.microsoft.com/office/drawing/2014/main" val="3601267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279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context, generates gentle purism. Haptic patterns and finishes as well as tactile materials round off the new, natural self-image of the designs.
#trendsetmünchen #trendsetwinter2019 #trendforecast #tradefair #inspiration #interiors #lifestyle #trendsetter #colorful #springsummer2019 #sustainability #individuality #ethos #trends2019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4184723480"/>
                  </a:ext>
                </a:extLst>
              </a:tr>
            </a:tbl>
          </a:graphicData>
        </a:graphic>
      </p:graphicFrame>
      <p:sp>
        <p:nvSpPr>
          <p:cNvPr id="4" name="Text Placeholder 3">
            <a:extLst>
              <a:ext uri="{FF2B5EF4-FFF2-40B4-BE49-F238E27FC236}">
                <a16:creationId xmlns:a16="http://schemas.microsoft.com/office/drawing/2014/main" id="{26F6B083-31CA-46AA-B30C-9724731C0B0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72924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EDF35-F7B0-4FC8-8377-D4D1E7E0EB9C}"/>
              </a:ext>
            </a:extLst>
          </p:cNvPr>
          <p:cNvSpPr>
            <a:spLocks noGrp="1"/>
          </p:cNvSpPr>
          <p:nvPr>
            <p:ph type="title"/>
          </p:nvPr>
        </p:nvSpPr>
        <p:spPr/>
        <p:txBody>
          <a:bodyPr/>
          <a:lstStyle/>
          <a:p>
            <a:r>
              <a:rPr lang="en-US"/>
              <a:t>Instagram Posts Table | trendset.muenchen - 3 of 16</a:t>
            </a:r>
          </a:p>
        </p:txBody>
      </p:sp>
      <p:graphicFrame>
        <p:nvGraphicFramePr>
          <p:cNvPr id="5" name="Table Placeholder 4">
            <a:extLst>
              <a:ext uri="{FF2B5EF4-FFF2-40B4-BE49-F238E27FC236}">
                <a16:creationId xmlns:a16="http://schemas.microsoft.com/office/drawing/2014/main" id="{7647FC82-F4E5-4199-B5BD-103E80A92C8E}"/>
              </a:ext>
            </a:extLst>
          </p:cNvPr>
          <p:cNvGraphicFramePr>
            <a:graphicFrameLocks noGrp="1"/>
          </p:cNvGraphicFramePr>
          <p:nvPr>
            <p:ph type="tbl" sz="quarter" idx="13"/>
            <p:extLst>
              <p:ext uri="{D42A27DB-BD31-4B8C-83A1-F6EECF244321}">
                <p14:modId xmlns:p14="http://schemas.microsoft.com/office/powerpoint/2010/main" val="4277807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24341421"/>
                    </a:ext>
                  </a:extLst>
                </a:gridCol>
                <a:gridCol w="658368">
                  <a:extLst>
                    <a:ext uri="{9D8B030D-6E8A-4147-A177-3AD203B41FA5}">
                      <a16:colId xmlns:a16="http://schemas.microsoft.com/office/drawing/2014/main" val="4167855276"/>
                    </a:ext>
                  </a:extLst>
                </a:gridCol>
                <a:gridCol w="658368">
                  <a:extLst>
                    <a:ext uri="{9D8B030D-6E8A-4147-A177-3AD203B41FA5}">
                      <a16:colId xmlns:a16="http://schemas.microsoft.com/office/drawing/2014/main" val="4263230406"/>
                    </a:ext>
                  </a:extLst>
                </a:gridCol>
                <a:gridCol w="658368">
                  <a:extLst>
                    <a:ext uri="{9D8B030D-6E8A-4147-A177-3AD203B41FA5}">
                      <a16:colId xmlns:a16="http://schemas.microsoft.com/office/drawing/2014/main" val="102764084"/>
                    </a:ext>
                  </a:extLst>
                </a:gridCol>
                <a:gridCol w="658368">
                  <a:extLst>
                    <a:ext uri="{9D8B030D-6E8A-4147-A177-3AD203B41FA5}">
                      <a16:colId xmlns:a16="http://schemas.microsoft.com/office/drawing/2014/main" val="905076656"/>
                    </a:ext>
                  </a:extLst>
                </a:gridCol>
                <a:gridCol w="658368">
                  <a:extLst>
                    <a:ext uri="{9D8B030D-6E8A-4147-A177-3AD203B41FA5}">
                      <a16:colId xmlns:a16="http://schemas.microsoft.com/office/drawing/2014/main" val="177083401"/>
                    </a:ext>
                  </a:extLst>
                </a:gridCol>
                <a:gridCol w="658368">
                  <a:extLst>
                    <a:ext uri="{9D8B030D-6E8A-4147-A177-3AD203B41FA5}">
                      <a16:colId xmlns:a16="http://schemas.microsoft.com/office/drawing/2014/main" val="3347588764"/>
                    </a:ext>
                  </a:extLst>
                </a:gridCol>
                <a:gridCol w="658368">
                  <a:extLst>
                    <a:ext uri="{9D8B030D-6E8A-4147-A177-3AD203B41FA5}">
                      <a16:colId xmlns:a16="http://schemas.microsoft.com/office/drawing/2014/main" val="2714474104"/>
                    </a:ext>
                  </a:extLst>
                </a:gridCol>
                <a:gridCol w="658368">
                  <a:extLst>
                    <a:ext uri="{9D8B030D-6E8A-4147-A177-3AD203B41FA5}">
                      <a16:colId xmlns:a16="http://schemas.microsoft.com/office/drawing/2014/main" val="328647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01810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235313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4146719975"/>
                  </a:ext>
                </a:extLst>
              </a:tr>
            </a:tbl>
          </a:graphicData>
        </a:graphic>
      </p:graphicFrame>
      <p:sp>
        <p:nvSpPr>
          <p:cNvPr id="4" name="Text Placeholder 3">
            <a:extLst>
              <a:ext uri="{FF2B5EF4-FFF2-40B4-BE49-F238E27FC236}">
                <a16:creationId xmlns:a16="http://schemas.microsoft.com/office/drawing/2014/main" id="{6AAF6859-D255-44F2-A60E-4975B76FF9F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903827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CABF1-8F97-4524-A330-0D086A2287C8}"/>
              </a:ext>
            </a:extLst>
          </p:cNvPr>
          <p:cNvSpPr>
            <a:spLocks noGrp="1"/>
          </p:cNvSpPr>
          <p:nvPr>
            <p:ph type="title"/>
          </p:nvPr>
        </p:nvSpPr>
        <p:spPr/>
        <p:txBody>
          <a:bodyPr/>
          <a:lstStyle/>
          <a:p>
            <a:r>
              <a:rPr lang="en-US"/>
              <a:t>Instagram Posts Table | trendset.muenchen - 4 of 16</a:t>
            </a:r>
          </a:p>
        </p:txBody>
      </p:sp>
      <p:graphicFrame>
        <p:nvGraphicFramePr>
          <p:cNvPr id="5" name="Table Placeholder 4">
            <a:extLst>
              <a:ext uri="{FF2B5EF4-FFF2-40B4-BE49-F238E27FC236}">
                <a16:creationId xmlns:a16="http://schemas.microsoft.com/office/drawing/2014/main" id="{17929147-AEEA-47F6-A9E3-432C074DA3C8}"/>
              </a:ext>
            </a:extLst>
          </p:cNvPr>
          <p:cNvGraphicFramePr>
            <a:graphicFrameLocks noGrp="1"/>
          </p:cNvGraphicFramePr>
          <p:nvPr>
            <p:ph type="tbl" sz="quarter" idx="13"/>
            <p:extLst>
              <p:ext uri="{D42A27DB-BD31-4B8C-83A1-F6EECF244321}">
                <p14:modId xmlns:p14="http://schemas.microsoft.com/office/powerpoint/2010/main" val="2271847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758088079"/>
                    </a:ext>
                  </a:extLst>
                </a:gridCol>
                <a:gridCol w="658368">
                  <a:extLst>
                    <a:ext uri="{9D8B030D-6E8A-4147-A177-3AD203B41FA5}">
                      <a16:colId xmlns:a16="http://schemas.microsoft.com/office/drawing/2014/main" val="462699488"/>
                    </a:ext>
                  </a:extLst>
                </a:gridCol>
                <a:gridCol w="658368">
                  <a:extLst>
                    <a:ext uri="{9D8B030D-6E8A-4147-A177-3AD203B41FA5}">
                      <a16:colId xmlns:a16="http://schemas.microsoft.com/office/drawing/2014/main" val="2335002576"/>
                    </a:ext>
                  </a:extLst>
                </a:gridCol>
                <a:gridCol w="658368">
                  <a:extLst>
                    <a:ext uri="{9D8B030D-6E8A-4147-A177-3AD203B41FA5}">
                      <a16:colId xmlns:a16="http://schemas.microsoft.com/office/drawing/2014/main" val="3242430835"/>
                    </a:ext>
                  </a:extLst>
                </a:gridCol>
                <a:gridCol w="658368">
                  <a:extLst>
                    <a:ext uri="{9D8B030D-6E8A-4147-A177-3AD203B41FA5}">
                      <a16:colId xmlns:a16="http://schemas.microsoft.com/office/drawing/2014/main" val="307887775"/>
                    </a:ext>
                  </a:extLst>
                </a:gridCol>
                <a:gridCol w="658368">
                  <a:extLst>
                    <a:ext uri="{9D8B030D-6E8A-4147-A177-3AD203B41FA5}">
                      <a16:colId xmlns:a16="http://schemas.microsoft.com/office/drawing/2014/main" val="2672034969"/>
                    </a:ext>
                  </a:extLst>
                </a:gridCol>
                <a:gridCol w="658368">
                  <a:extLst>
                    <a:ext uri="{9D8B030D-6E8A-4147-A177-3AD203B41FA5}">
                      <a16:colId xmlns:a16="http://schemas.microsoft.com/office/drawing/2014/main" val="861258173"/>
                    </a:ext>
                  </a:extLst>
                </a:gridCol>
                <a:gridCol w="658368">
                  <a:extLst>
                    <a:ext uri="{9D8B030D-6E8A-4147-A177-3AD203B41FA5}">
                      <a16:colId xmlns:a16="http://schemas.microsoft.com/office/drawing/2014/main" val="712785109"/>
                    </a:ext>
                  </a:extLst>
                </a:gridCol>
                <a:gridCol w="658368">
                  <a:extLst>
                    <a:ext uri="{9D8B030D-6E8A-4147-A177-3AD203B41FA5}">
                      <a16:colId xmlns:a16="http://schemas.microsoft.com/office/drawing/2014/main" val="331526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015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318070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1882097065"/>
                  </a:ext>
                </a:extLst>
              </a:tr>
            </a:tbl>
          </a:graphicData>
        </a:graphic>
      </p:graphicFrame>
      <p:sp>
        <p:nvSpPr>
          <p:cNvPr id="4" name="Text Placeholder 3">
            <a:extLst>
              <a:ext uri="{FF2B5EF4-FFF2-40B4-BE49-F238E27FC236}">
                <a16:creationId xmlns:a16="http://schemas.microsoft.com/office/drawing/2014/main" id="{50CA3713-6914-46C7-9855-EF9F232EE9E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3208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35F6A-54A5-4371-B008-33C16FE94934}"/>
              </a:ext>
            </a:extLst>
          </p:cNvPr>
          <p:cNvSpPr>
            <a:spLocks noGrp="1"/>
          </p:cNvSpPr>
          <p:nvPr>
            <p:ph type="title"/>
          </p:nvPr>
        </p:nvSpPr>
        <p:spPr/>
        <p:txBody>
          <a:bodyPr/>
          <a:lstStyle/>
          <a:p>
            <a:r>
              <a:rPr lang="en-US"/>
              <a:t>Instagram Posts Table | trendset.muenchen - 5 of 16</a:t>
            </a:r>
          </a:p>
        </p:txBody>
      </p:sp>
      <p:graphicFrame>
        <p:nvGraphicFramePr>
          <p:cNvPr id="5" name="Table Placeholder 4">
            <a:extLst>
              <a:ext uri="{FF2B5EF4-FFF2-40B4-BE49-F238E27FC236}">
                <a16:creationId xmlns:a16="http://schemas.microsoft.com/office/drawing/2014/main" id="{2E24C419-F9C2-444B-8363-2A1C1B0CF08B}"/>
              </a:ext>
            </a:extLst>
          </p:cNvPr>
          <p:cNvGraphicFramePr>
            <a:graphicFrameLocks noGrp="1"/>
          </p:cNvGraphicFramePr>
          <p:nvPr>
            <p:ph type="tbl" sz="quarter" idx="13"/>
            <p:extLst>
              <p:ext uri="{D42A27DB-BD31-4B8C-83A1-F6EECF244321}">
                <p14:modId xmlns:p14="http://schemas.microsoft.com/office/powerpoint/2010/main" val="3536669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51574701"/>
                    </a:ext>
                  </a:extLst>
                </a:gridCol>
                <a:gridCol w="658368">
                  <a:extLst>
                    <a:ext uri="{9D8B030D-6E8A-4147-A177-3AD203B41FA5}">
                      <a16:colId xmlns:a16="http://schemas.microsoft.com/office/drawing/2014/main" val="3222268312"/>
                    </a:ext>
                  </a:extLst>
                </a:gridCol>
                <a:gridCol w="658368">
                  <a:extLst>
                    <a:ext uri="{9D8B030D-6E8A-4147-A177-3AD203B41FA5}">
                      <a16:colId xmlns:a16="http://schemas.microsoft.com/office/drawing/2014/main" val="1364239342"/>
                    </a:ext>
                  </a:extLst>
                </a:gridCol>
                <a:gridCol w="658368">
                  <a:extLst>
                    <a:ext uri="{9D8B030D-6E8A-4147-A177-3AD203B41FA5}">
                      <a16:colId xmlns:a16="http://schemas.microsoft.com/office/drawing/2014/main" val="3100459223"/>
                    </a:ext>
                  </a:extLst>
                </a:gridCol>
                <a:gridCol w="658368">
                  <a:extLst>
                    <a:ext uri="{9D8B030D-6E8A-4147-A177-3AD203B41FA5}">
                      <a16:colId xmlns:a16="http://schemas.microsoft.com/office/drawing/2014/main" val="1153292675"/>
                    </a:ext>
                  </a:extLst>
                </a:gridCol>
                <a:gridCol w="658368">
                  <a:extLst>
                    <a:ext uri="{9D8B030D-6E8A-4147-A177-3AD203B41FA5}">
                      <a16:colId xmlns:a16="http://schemas.microsoft.com/office/drawing/2014/main" val="3815633735"/>
                    </a:ext>
                  </a:extLst>
                </a:gridCol>
                <a:gridCol w="658368">
                  <a:extLst>
                    <a:ext uri="{9D8B030D-6E8A-4147-A177-3AD203B41FA5}">
                      <a16:colId xmlns:a16="http://schemas.microsoft.com/office/drawing/2014/main" val="763415062"/>
                    </a:ext>
                  </a:extLst>
                </a:gridCol>
                <a:gridCol w="658368">
                  <a:extLst>
                    <a:ext uri="{9D8B030D-6E8A-4147-A177-3AD203B41FA5}">
                      <a16:colId xmlns:a16="http://schemas.microsoft.com/office/drawing/2014/main" val="1429529822"/>
                    </a:ext>
                  </a:extLst>
                </a:gridCol>
                <a:gridCol w="658368">
                  <a:extLst>
                    <a:ext uri="{9D8B030D-6E8A-4147-A177-3AD203B41FA5}">
                      <a16:colId xmlns:a16="http://schemas.microsoft.com/office/drawing/2014/main" val="367551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0819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3522454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956794091"/>
                  </a:ext>
                </a:extLst>
              </a:tr>
            </a:tbl>
          </a:graphicData>
        </a:graphic>
      </p:graphicFrame>
      <p:sp>
        <p:nvSpPr>
          <p:cNvPr id="4" name="Text Placeholder 3">
            <a:extLst>
              <a:ext uri="{FF2B5EF4-FFF2-40B4-BE49-F238E27FC236}">
                <a16:creationId xmlns:a16="http://schemas.microsoft.com/office/drawing/2014/main" id="{98A9D7F6-3436-4692-A9B2-EC96AEAB2D8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900148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6CBA4-CA69-4070-BED1-74124A3EE96E}"/>
              </a:ext>
            </a:extLst>
          </p:cNvPr>
          <p:cNvSpPr>
            <a:spLocks noGrp="1"/>
          </p:cNvSpPr>
          <p:nvPr>
            <p:ph type="title"/>
          </p:nvPr>
        </p:nvSpPr>
        <p:spPr/>
        <p:txBody>
          <a:bodyPr/>
          <a:lstStyle/>
          <a:p>
            <a:r>
              <a:rPr lang="en-US"/>
              <a:t>Instagram Posts Table | trendset.muenchen - 6 of 16</a:t>
            </a:r>
          </a:p>
        </p:txBody>
      </p:sp>
      <p:graphicFrame>
        <p:nvGraphicFramePr>
          <p:cNvPr id="5" name="Table Placeholder 4">
            <a:extLst>
              <a:ext uri="{FF2B5EF4-FFF2-40B4-BE49-F238E27FC236}">
                <a16:creationId xmlns:a16="http://schemas.microsoft.com/office/drawing/2014/main" id="{D8D34774-5F1A-4B2F-A42E-F0B328493290}"/>
              </a:ext>
            </a:extLst>
          </p:cNvPr>
          <p:cNvGraphicFramePr>
            <a:graphicFrameLocks noGrp="1"/>
          </p:cNvGraphicFramePr>
          <p:nvPr>
            <p:ph type="tbl" sz="quarter" idx="13"/>
            <p:extLst>
              <p:ext uri="{D42A27DB-BD31-4B8C-83A1-F6EECF244321}">
                <p14:modId xmlns:p14="http://schemas.microsoft.com/office/powerpoint/2010/main" val="3387906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1999689"/>
                    </a:ext>
                  </a:extLst>
                </a:gridCol>
                <a:gridCol w="658368">
                  <a:extLst>
                    <a:ext uri="{9D8B030D-6E8A-4147-A177-3AD203B41FA5}">
                      <a16:colId xmlns:a16="http://schemas.microsoft.com/office/drawing/2014/main" val="3044624674"/>
                    </a:ext>
                  </a:extLst>
                </a:gridCol>
                <a:gridCol w="658368">
                  <a:extLst>
                    <a:ext uri="{9D8B030D-6E8A-4147-A177-3AD203B41FA5}">
                      <a16:colId xmlns:a16="http://schemas.microsoft.com/office/drawing/2014/main" val="1162389195"/>
                    </a:ext>
                  </a:extLst>
                </a:gridCol>
                <a:gridCol w="658368">
                  <a:extLst>
                    <a:ext uri="{9D8B030D-6E8A-4147-A177-3AD203B41FA5}">
                      <a16:colId xmlns:a16="http://schemas.microsoft.com/office/drawing/2014/main" val="2130138345"/>
                    </a:ext>
                  </a:extLst>
                </a:gridCol>
                <a:gridCol w="658368">
                  <a:extLst>
                    <a:ext uri="{9D8B030D-6E8A-4147-A177-3AD203B41FA5}">
                      <a16:colId xmlns:a16="http://schemas.microsoft.com/office/drawing/2014/main" val="2258311090"/>
                    </a:ext>
                  </a:extLst>
                </a:gridCol>
                <a:gridCol w="658368">
                  <a:extLst>
                    <a:ext uri="{9D8B030D-6E8A-4147-A177-3AD203B41FA5}">
                      <a16:colId xmlns:a16="http://schemas.microsoft.com/office/drawing/2014/main" val="3254225984"/>
                    </a:ext>
                  </a:extLst>
                </a:gridCol>
                <a:gridCol w="658368">
                  <a:extLst>
                    <a:ext uri="{9D8B030D-6E8A-4147-A177-3AD203B41FA5}">
                      <a16:colId xmlns:a16="http://schemas.microsoft.com/office/drawing/2014/main" val="3834288356"/>
                    </a:ext>
                  </a:extLst>
                </a:gridCol>
                <a:gridCol w="658368">
                  <a:extLst>
                    <a:ext uri="{9D8B030D-6E8A-4147-A177-3AD203B41FA5}">
                      <a16:colId xmlns:a16="http://schemas.microsoft.com/office/drawing/2014/main" val="2978794047"/>
                    </a:ext>
                  </a:extLst>
                </a:gridCol>
                <a:gridCol w="658368">
                  <a:extLst>
                    <a:ext uri="{9D8B030D-6E8A-4147-A177-3AD203B41FA5}">
                      <a16:colId xmlns:a16="http://schemas.microsoft.com/office/drawing/2014/main" val="214413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4674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1718419028"/>
                  </a:ext>
                </a:extLst>
              </a:tr>
            </a:tbl>
          </a:graphicData>
        </a:graphic>
      </p:graphicFrame>
      <p:sp>
        <p:nvSpPr>
          <p:cNvPr id="4" name="Text Placeholder 3">
            <a:extLst>
              <a:ext uri="{FF2B5EF4-FFF2-40B4-BE49-F238E27FC236}">
                <a16:creationId xmlns:a16="http://schemas.microsoft.com/office/drawing/2014/main" id="{2372117A-B570-4FA7-A9C6-C13F5E2647E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9051290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95F43-A2F5-450A-950A-AF1D9986B99F}"/>
              </a:ext>
            </a:extLst>
          </p:cNvPr>
          <p:cNvSpPr>
            <a:spLocks noGrp="1"/>
          </p:cNvSpPr>
          <p:nvPr>
            <p:ph type="title"/>
          </p:nvPr>
        </p:nvSpPr>
        <p:spPr/>
        <p:txBody>
          <a:bodyPr/>
          <a:lstStyle/>
          <a:p>
            <a:r>
              <a:rPr lang="en-US"/>
              <a:t>Instagram Posts Table | trendset.muenchen - 7 of 16</a:t>
            </a:r>
          </a:p>
        </p:txBody>
      </p:sp>
      <p:graphicFrame>
        <p:nvGraphicFramePr>
          <p:cNvPr id="5" name="Table Placeholder 4">
            <a:extLst>
              <a:ext uri="{FF2B5EF4-FFF2-40B4-BE49-F238E27FC236}">
                <a16:creationId xmlns:a16="http://schemas.microsoft.com/office/drawing/2014/main" id="{C8FF7B26-EBC9-4649-A7B9-98812419C5CC}"/>
              </a:ext>
            </a:extLst>
          </p:cNvPr>
          <p:cNvGraphicFramePr>
            <a:graphicFrameLocks noGrp="1"/>
          </p:cNvGraphicFramePr>
          <p:nvPr>
            <p:ph type="tbl" sz="quarter" idx="13"/>
            <p:extLst>
              <p:ext uri="{D42A27DB-BD31-4B8C-83A1-F6EECF244321}">
                <p14:modId xmlns:p14="http://schemas.microsoft.com/office/powerpoint/2010/main" val="2050066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562477329"/>
                    </a:ext>
                  </a:extLst>
                </a:gridCol>
                <a:gridCol w="658368">
                  <a:extLst>
                    <a:ext uri="{9D8B030D-6E8A-4147-A177-3AD203B41FA5}">
                      <a16:colId xmlns:a16="http://schemas.microsoft.com/office/drawing/2014/main" val="823845902"/>
                    </a:ext>
                  </a:extLst>
                </a:gridCol>
                <a:gridCol w="658368">
                  <a:extLst>
                    <a:ext uri="{9D8B030D-6E8A-4147-A177-3AD203B41FA5}">
                      <a16:colId xmlns:a16="http://schemas.microsoft.com/office/drawing/2014/main" val="2372420805"/>
                    </a:ext>
                  </a:extLst>
                </a:gridCol>
                <a:gridCol w="658368">
                  <a:extLst>
                    <a:ext uri="{9D8B030D-6E8A-4147-A177-3AD203B41FA5}">
                      <a16:colId xmlns:a16="http://schemas.microsoft.com/office/drawing/2014/main" val="3206849337"/>
                    </a:ext>
                  </a:extLst>
                </a:gridCol>
                <a:gridCol w="658368">
                  <a:extLst>
                    <a:ext uri="{9D8B030D-6E8A-4147-A177-3AD203B41FA5}">
                      <a16:colId xmlns:a16="http://schemas.microsoft.com/office/drawing/2014/main" val="2254505008"/>
                    </a:ext>
                  </a:extLst>
                </a:gridCol>
                <a:gridCol w="658368">
                  <a:extLst>
                    <a:ext uri="{9D8B030D-6E8A-4147-A177-3AD203B41FA5}">
                      <a16:colId xmlns:a16="http://schemas.microsoft.com/office/drawing/2014/main" val="406568088"/>
                    </a:ext>
                  </a:extLst>
                </a:gridCol>
                <a:gridCol w="658368">
                  <a:extLst>
                    <a:ext uri="{9D8B030D-6E8A-4147-A177-3AD203B41FA5}">
                      <a16:colId xmlns:a16="http://schemas.microsoft.com/office/drawing/2014/main" val="4057821257"/>
                    </a:ext>
                  </a:extLst>
                </a:gridCol>
                <a:gridCol w="658368">
                  <a:extLst>
                    <a:ext uri="{9D8B030D-6E8A-4147-A177-3AD203B41FA5}">
                      <a16:colId xmlns:a16="http://schemas.microsoft.com/office/drawing/2014/main" val="236087150"/>
                    </a:ext>
                  </a:extLst>
                </a:gridCol>
                <a:gridCol w="658368">
                  <a:extLst>
                    <a:ext uri="{9D8B030D-6E8A-4147-A177-3AD203B41FA5}">
                      <a16:colId xmlns:a16="http://schemas.microsoft.com/office/drawing/2014/main" val="1084564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4845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3252027831"/>
                  </a:ext>
                </a:extLst>
              </a:tr>
            </a:tbl>
          </a:graphicData>
        </a:graphic>
      </p:graphicFrame>
      <p:sp>
        <p:nvSpPr>
          <p:cNvPr id="4" name="Text Placeholder 3">
            <a:extLst>
              <a:ext uri="{FF2B5EF4-FFF2-40B4-BE49-F238E27FC236}">
                <a16:creationId xmlns:a16="http://schemas.microsoft.com/office/drawing/2014/main" id="{F6C51DEB-D336-421F-9A40-222DA73B300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32682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5BAEA-F257-4A89-895F-AB6D784301A8}"/>
              </a:ext>
            </a:extLst>
          </p:cNvPr>
          <p:cNvSpPr>
            <a:spLocks noGrp="1"/>
          </p:cNvSpPr>
          <p:nvPr>
            <p:ph type="title"/>
          </p:nvPr>
        </p:nvSpPr>
        <p:spPr/>
        <p:txBody>
          <a:bodyPr/>
          <a:lstStyle/>
          <a:p>
            <a:r>
              <a:rPr lang="en-US"/>
              <a:t>Instagram Posts Table | trendset.muenchen - 8 of 16</a:t>
            </a:r>
          </a:p>
        </p:txBody>
      </p:sp>
      <p:graphicFrame>
        <p:nvGraphicFramePr>
          <p:cNvPr id="5" name="Table Placeholder 4">
            <a:extLst>
              <a:ext uri="{FF2B5EF4-FFF2-40B4-BE49-F238E27FC236}">
                <a16:creationId xmlns:a16="http://schemas.microsoft.com/office/drawing/2014/main" id="{057572E2-3BFB-4C78-8540-099B79FE3F42}"/>
              </a:ext>
            </a:extLst>
          </p:cNvPr>
          <p:cNvGraphicFramePr>
            <a:graphicFrameLocks noGrp="1"/>
          </p:cNvGraphicFramePr>
          <p:nvPr>
            <p:ph type="tbl" sz="quarter" idx="13"/>
            <p:extLst>
              <p:ext uri="{D42A27DB-BD31-4B8C-83A1-F6EECF244321}">
                <p14:modId xmlns:p14="http://schemas.microsoft.com/office/powerpoint/2010/main" val="3601555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32417926"/>
                    </a:ext>
                  </a:extLst>
                </a:gridCol>
                <a:gridCol w="658368">
                  <a:extLst>
                    <a:ext uri="{9D8B030D-6E8A-4147-A177-3AD203B41FA5}">
                      <a16:colId xmlns:a16="http://schemas.microsoft.com/office/drawing/2014/main" val="1334542494"/>
                    </a:ext>
                  </a:extLst>
                </a:gridCol>
                <a:gridCol w="658368">
                  <a:extLst>
                    <a:ext uri="{9D8B030D-6E8A-4147-A177-3AD203B41FA5}">
                      <a16:colId xmlns:a16="http://schemas.microsoft.com/office/drawing/2014/main" val="2258162099"/>
                    </a:ext>
                  </a:extLst>
                </a:gridCol>
                <a:gridCol w="658368">
                  <a:extLst>
                    <a:ext uri="{9D8B030D-6E8A-4147-A177-3AD203B41FA5}">
                      <a16:colId xmlns:a16="http://schemas.microsoft.com/office/drawing/2014/main" val="2335108633"/>
                    </a:ext>
                  </a:extLst>
                </a:gridCol>
                <a:gridCol w="658368">
                  <a:extLst>
                    <a:ext uri="{9D8B030D-6E8A-4147-A177-3AD203B41FA5}">
                      <a16:colId xmlns:a16="http://schemas.microsoft.com/office/drawing/2014/main" val="1829412192"/>
                    </a:ext>
                  </a:extLst>
                </a:gridCol>
                <a:gridCol w="658368">
                  <a:extLst>
                    <a:ext uri="{9D8B030D-6E8A-4147-A177-3AD203B41FA5}">
                      <a16:colId xmlns:a16="http://schemas.microsoft.com/office/drawing/2014/main" val="3647776732"/>
                    </a:ext>
                  </a:extLst>
                </a:gridCol>
                <a:gridCol w="658368">
                  <a:extLst>
                    <a:ext uri="{9D8B030D-6E8A-4147-A177-3AD203B41FA5}">
                      <a16:colId xmlns:a16="http://schemas.microsoft.com/office/drawing/2014/main" val="3242801936"/>
                    </a:ext>
                  </a:extLst>
                </a:gridCol>
                <a:gridCol w="658368">
                  <a:extLst>
                    <a:ext uri="{9D8B030D-6E8A-4147-A177-3AD203B41FA5}">
                      <a16:colId xmlns:a16="http://schemas.microsoft.com/office/drawing/2014/main" val="3243652233"/>
                    </a:ext>
                  </a:extLst>
                </a:gridCol>
                <a:gridCol w="658368">
                  <a:extLst>
                    <a:ext uri="{9D8B030D-6E8A-4147-A177-3AD203B41FA5}">
                      <a16:colId xmlns:a16="http://schemas.microsoft.com/office/drawing/2014/main" val="1766842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0592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2338181056"/>
                  </a:ext>
                </a:extLst>
              </a:tr>
            </a:tbl>
          </a:graphicData>
        </a:graphic>
      </p:graphicFrame>
      <p:sp>
        <p:nvSpPr>
          <p:cNvPr id="4" name="Text Placeholder 3">
            <a:extLst>
              <a:ext uri="{FF2B5EF4-FFF2-40B4-BE49-F238E27FC236}">
                <a16:creationId xmlns:a16="http://schemas.microsoft.com/office/drawing/2014/main" id="{C327199D-18D5-4054-813A-B2866DA6AA6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74556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3BDFC-6D1D-4846-B3B3-2C888D5B0171}"/>
              </a:ext>
            </a:extLst>
          </p:cNvPr>
          <p:cNvSpPr>
            <a:spLocks noGrp="1"/>
          </p:cNvSpPr>
          <p:nvPr>
            <p:ph type="title"/>
          </p:nvPr>
        </p:nvSpPr>
        <p:spPr/>
        <p:txBody>
          <a:bodyPr/>
          <a:lstStyle/>
          <a:p>
            <a:r>
              <a:rPr lang="en-US"/>
              <a:t>Instagram Posts Table | trendset.muenchen - 9 of 16</a:t>
            </a:r>
          </a:p>
        </p:txBody>
      </p:sp>
      <p:graphicFrame>
        <p:nvGraphicFramePr>
          <p:cNvPr id="5" name="Table Placeholder 4">
            <a:extLst>
              <a:ext uri="{FF2B5EF4-FFF2-40B4-BE49-F238E27FC236}">
                <a16:creationId xmlns:a16="http://schemas.microsoft.com/office/drawing/2014/main" id="{C12F8F5D-90E9-4F6C-ABB2-2625CA2D2BE5}"/>
              </a:ext>
            </a:extLst>
          </p:cNvPr>
          <p:cNvGraphicFramePr>
            <a:graphicFrameLocks noGrp="1"/>
          </p:cNvGraphicFramePr>
          <p:nvPr>
            <p:ph type="tbl" sz="quarter" idx="13"/>
            <p:extLst>
              <p:ext uri="{D42A27DB-BD31-4B8C-83A1-F6EECF244321}">
                <p14:modId xmlns:p14="http://schemas.microsoft.com/office/powerpoint/2010/main" val="263448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29542416"/>
                    </a:ext>
                  </a:extLst>
                </a:gridCol>
                <a:gridCol w="658368">
                  <a:extLst>
                    <a:ext uri="{9D8B030D-6E8A-4147-A177-3AD203B41FA5}">
                      <a16:colId xmlns:a16="http://schemas.microsoft.com/office/drawing/2014/main" val="2510622709"/>
                    </a:ext>
                  </a:extLst>
                </a:gridCol>
                <a:gridCol w="658368">
                  <a:extLst>
                    <a:ext uri="{9D8B030D-6E8A-4147-A177-3AD203B41FA5}">
                      <a16:colId xmlns:a16="http://schemas.microsoft.com/office/drawing/2014/main" val="325449397"/>
                    </a:ext>
                  </a:extLst>
                </a:gridCol>
                <a:gridCol w="658368">
                  <a:extLst>
                    <a:ext uri="{9D8B030D-6E8A-4147-A177-3AD203B41FA5}">
                      <a16:colId xmlns:a16="http://schemas.microsoft.com/office/drawing/2014/main" val="1289584025"/>
                    </a:ext>
                  </a:extLst>
                </a:gridCol>
                <a:gridCol w="658368">
                  <a:extLst>
                    <a:ext uri="{9D8B030D-6E8A-4147-A177-3AD203B41FA5}">
                      <a16:colId xmlns:a16="http://schemas.microsoft.com/office/drawing/2014/main" val="2094474388"/>
                    </a:ext>
                  </a:extLst>
                </a:gridCol>
                <a:gridCol w="658368">
                  <a:extLst>
                    <a:ext uri="{9D8B030D-6E8A-4147-A177-3AD203B41FA5}">
                      <a16:colId xmlns:a16="http://schemas.microsoft.com/office/drawing/2014/main" val="3430910250"/>
                    </a:ext>
                  </a:extLst>
                </a:gridCol>
                <a:gridCol w="658368">
                  <a:extLst>
                    <a:ext uri="{9D8B030D-6E8A-4147-A177-3AD203B41FA5}">
                      <a16:colId xmlns:a16="http://schemas.microsoft.com/office/drawing/2014/main" val="1076895034"/>
                    </a:ext>
                  </a:extLst>
                </a:gridCol>
                <a:gridCol w="658368">
                  <a:extLst>
                    <a:ext uri="{9D8B030D-6E8A-4147-A177-3AD203B41FA5}">
                      <a16:colId xmlns:a16="http://schemas.microsoft.com/office/drawing/2014/main" val="2122635933"/>
                    </a:ext>
                  </a:extLst>
                </a:gridCol>
                <a:gridCol w="658368">
                  <a:extLst>
                    <a:ext uri="{9D8B030D-6E8A-4147-A177-3AD203B41FA5}">
                      <a16:colId xmlns:a16="http://schemas.microsoft.com/office/drawing/2014/main" val="1762394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6348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4151112550"/>
                  </a:ext>
                </a:extLst>
              </a:tr>
            </a:tbl>
          </a:graphicData>
        </a:graphic>
      </p:graphicFrame>
      <p:sp>
        <p:nvSpPr>
          <p:cNvPr id="4" name="Text Placeholder 3">
            <a:extLst>
              <a:ext uri="{FF2B5EF4-FFF2-40B4-BE49-F238E27FC236}">
                <a16:creationId xmlns:a16="http://schemas.microsoft.com/office/drawing/2014/main" id="{7088CB6C-97B9-42F1-A14D-43CC9B8BDD9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6670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ADDF5-816D-41CF-AC08-9245EC53AE1A}"/>
              </a:ext>
            </a:extLst>
          </p:cNvPr>
          <p:cNvSpPr>
            <a:spLocks noGrp="1"/>
          </p:cNvSpPr>
          <p:nvPr>
            <p:ph type="title"/>
          </p:nvPr>
        </p:nvSpPr>
        <p:spPr/>
        <p:txBody>
          <a:bodyPr/>
          <a:lstStyle/>
          <a:p>
            <a:r>
              <a:rPr lang="en-US"/>
              <a:t>Instagram Posts Table | trendset.muenchen - 10 of 16</a:t>
            </a:r>
          </a:p>
        </p:txBody>
      </p:sp>
      <p:graphicFrame>
        <p:nvGraphicFramePr>
          <p:cNvPr id="5" name="Table Placeholder 4">
            <a:extLst>
              <a:ext uri="{FF2B5EF4-FFF2-40B4-BE49-F238E27FC236}">
                <a16:creationId xmlns:a16="http://schemas.microsoft.com/office/drawing/2014/main" id="{D12AEF45-4B9D-40E3-9D92-D7A0D09B9415}"/>
              </a:ext>
            </a:extLst>
          </p:cNvPr>
          <p:cNvGraphicFramePr>
            <a:graphicFrameLocks noGrp="1"/>
          </p:cNvGraphicFramePr>
          <p:nvPr>
            <p:ph type="tbl" sz="quarter" idx="13"/>
            <p:extLst>
              <p:ext uri="{D42A27DB-BD31-4B8C-83A1-F6EECF244321}">
                <p14:modId xmlns:p14="http://schemas.microsoft.com/office/powerpoint/2010/main" val="51625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47244254"/>
                    </a:ext>
                  </a:extLst>
                </a:gridCol>
                <a:gridCol w="658368">
                  <a:extLst>
                    <a:ext uri="{9D8B030D-6E8A-4147-A177-3AD203B41FA5}">
                      <a16:colId xmlns:a16="http://schemas.microsoft.com/office/drawing/2014/main" val="2841759725"/>
                    </a:ext>
                  </a:extLst>
                </a:gridCol>
                <a:gridCol w="658368">
                  <a:extLst>
                    <a:ext uri="{9D8B030D-6E8A-4147-A177-3AD203B41FA5}">
                      <a16:colId xmlns:a16="http://schemas.microsoft.com/office/drawing/2014/main" val="3496762342"/>
                    </a:ext>
                  </a:extLst>
                </a:gridCol>
                <a:gridCol w="658368">
                  <a:extLst>
                    <a:ext uri="{9D8B030D-6E8A-4147-A177-3AD203B41FA5}">
                      <a16:colId xmlns:a16="http://schemas.microsoft.com/office/drawing/2014/main" val="3647793138"/>
                    </a:ext>
                  </a:extLst>
                </a:gridCol>
                <a:gridCol w="658368">
                  <a:extLst>
                    <a:ext uri="{9D8B030D-6E8A-4147-A177-3AD203B41FA5}">
                      <a16:colId xmlns:a16="http://schemas.microsoft.com/office/drawing/2014/main" val="3615511769"/>
                    </a:ext>
                  </a:extLst>
                </a:gridCol>
                <a:gridCol w="658368">
                  <a:extLst>
                    <a:ext uri="{9D8B030D-6E8A-4147-A177-3AD203B41FA5}">
                      <a16:colId xmlns:a16="http://schemas.microsoft.com/office/drawing/2014/main" val="1647658554"/>
                    </a:ext>
                  </a:extLst>
                </a:gridCol>
                <a:gridCol w="658368">
                  <a:extLst>
                    <a:ext uri="{9D8B030D-6E8A-4147-A177-3AD203B41FA5}">
                      <a16:colId xmlns:a16="http://schemas.microsoft.com/office/drawing/2014/main" val="1211389734"/>
                    </a:ext>
                  </a:extLst>
                </a:gridCol>
                <a:gridCol w="658368">
                  <a:extLst>
                    <a:ext uri="{9D8B030D-6E8A-4147-A177-3AD203B41FA5}">
                      <a16:colId xmlns:a16="http://schemas.microsoft.com/office/drawing/2014/main" val="2550692420"/>
                    </a:ext>
                  </a:extLst>
                </a:gridCol>
                <a:gridCol w="658368">
                  <a:extLst>
                    <a:ext uri="{9D8B030D-6E8A-4147-A177-3AD203B41FA5}">
                      <a16:colId xmlns:a16="http://schemas.microsoft.com/office/drawing/2014/main" val="2284871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19415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116109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175931215"/>
                  </a:ext>
                </a:extLst>
              </a:tr>
            </a:tbl>
          </a:graphicData>
        </a:graphic>
      </p:graphicFrame>
      <p:sp>
        <p:nvSpPr>
          <p:cNvPr id="4" name="Text Placeholder 3">
            <a:extLst>
              <a:ext uri="{FF2B5EF4-FFF2-40B4-BE49-F238E27FC236}">
                <a16:creationId xmlns:a16="http://schemas.microsoft.com/office/drawing/2014/main" id="{490B3FC3-CFC3-4DE0-A103-D62C700AE2D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76961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6387F-CB69-4D42-9CD3-637731EF8346}"/>
              </a:ext>
            </a:extLst>
          </p:cNvPr>
          <p:cNvSpPr>
            <a:spLocks noGrp="1"/>
          </p:cNvSpPr>
          <p:nvPr>
            <p:ph type="title"/>
          </p:nvPr>
        </p:nvSpPr>
        <p:spPr/>
        <p:txBody>
          <a:bodyPr/>
          <a:lstStyle/>
          <a:p>
            <a:r>
              <a:rPr lang="en-US"/>
              <a:t>Instagram Posts Table | trendset.muenchen - 11 of 16</a:t>
            </a:r>
          </a:p>
        </p:txBody>
      </p:sp>
      <p:graphicFrame>
        <p:nvGraphicFramePr>
          <p:cNvPr id="5" name="Table Placeholder 4">
            <a:extLst>
              <a:ext uri="{FF2B5EF4-FFF2-40B4-BE49-F238E27FC236}">
                <a16:creationId xmlns:a16="http://schemas.microsoft.com/office/drawing/2014/main" id="{57F754EE-FAD3-494B-AF7C-E49386948BD7}"/>
              </a:ext>
            </a:extLst>
          </p:cNvPr>
          <p:cNvGraphicFramePr>
            <a:graphicFrameLocks noGrp="1"/>
          </p:cNvGraphicFramePr>
          <p:nvPr>
            <p:ph type="tbl" sz="quarter" idx="13"/>
            <p:extLst>
              <p:ext uri="{D42A27DB-BD31-4B8C-83A1-F6EECF244321}">
                <p14:modId xmlns:p14="http://schemas.microsoft.com/office/powerpoint/2010/main" val="76468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84348900"/>
                    </a:ext>
                  </a:extLst>
                </a:gridCol>
                <a:gridCol w="658368">
                  <a:extLst>
                    <a:ext uri="{9D8B030D-6E8A-4147-A177-3AD203B41FA5}">
                      <a16:colId xmlns:a16="http://schemas.microsoft.com/office/drawing/2014/main" val="3038373063"/>
                    </a:ext>
                  </a:extLst>
                </a:gridCol>
                <a:gridCol w="658368">
                  <a:extLst>
                    <a:ext uri="{9D8B030D-6E8A-4147-A177-3AD203B41FA5}">
                      <a16:colId xmlns:a16="http://schemas.microsoft.com/office/drawing/2014/main" val="1830477535"/>
                    </a:ext>
                  </a:extLst>
                </a:gridCol>
                <a:gridCol w="658368">
                  <a:extLst>
                    <a:ext uri="{9D8B030D-6E8A-4147-A177-3AD203B41FA5}">
                      <a16:colId xmlns:a16="http://schemas.microsoft.com/office/drawing/2014/main" val="2458835332"/>
                    </a:ext>
                  </a:extLst>
                </a:gridCol>
                <a:gridCol w="658368">
                  <a:extLst>
                    <a:ext uri="{9D8B030D-6E8A-4147-A177-3AD203B41FA5}">
                      <a16:colId xmlns:a16="http://schemas.microsoft.com/office/drawing/2014/main" val="2779936387"/>
                    </a:ext>
                  </a:extLst>
                </a:gridCol>
                <a:gridCol w="658368">
                  <a:extLst>
                    <a:ext uri="{9D8B030D-6E8A-4147-A177-3AD203B41FA5}">
                      <a16:colId xmlns:a16="http://schemas.microsoft.com/office/drawing/2014/main" val="2584036240"/>
                    </a:ext>
                  </a:extLst>
                </a:gridCol>
                <a:gridCol w="658368">
                  <a:extLst>
                    <a:ext uri="{9D8B030D-6E8A-4147-A177-3AD203B41FA5}">
                      <a16:colId xmlns:a16="http://schemas.microsoft.com/office/drawing/2014/main" val="1462376538"/>
                    </a:ext>
                  </a:extLst>
                </a:gridCol>
                <a:gridCol w="658368">
                  <a:extLst>
                    <a:ext uri="{9D8B030D-6E8A-4147-A177-3AD203B41FA5}">
                      <a16:colId xmlns:a16="http://schemas.microsoft.com/office/drawing/2014/main" val="2394201927"/>
                    </a:ext>
                  </a:extLst>
                </a:gridCol>
                <a:gridCol w="658368">
                  <a:extLst>
                    <a:ext uri="{9D8B030D-6E8A-4147-A177-3AD203B41FA5}">
                      <a16:colId xmlns:a16="http://schemas.microsoft.com/office/drawing/2014/main" val="4238769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0466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8833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extLst>
                  <a:ext uri="{0D108BD9-81ED-4DB2-BD59-A6C34878D82A}">
                    <a16:rowId xmlns:a16="http://schemas.microsoft.com/office/drawing/2014/main" val="879745046"/>
                  </a:ext>
                </a:extLst>
              </a:tr>
            </a:tbl>
          </a:graphicData>
        </a:graphic>
      </p:graphicFrame>
      <p:sp>
        <p:nvSpPr>
          <p:cNvPr id="4" name="Text Placeholder 3">
            <a:extLst>
              <a:ext uri="{FF2B5EF4-FFF2-40B4-BE49-F238E27FC236}">
                <a16:creationId xmlns:a16="http://schemas.microsoft.com/office/drawing/2014/main" id="{E6A01CFF-E819-47AF-8019-828F37F0E18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8408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E5408-FB19-4BD6-9FBC-B5B02A96F99B}"/>
              </a:ext>
            </a:extLst>
          </p:cNvPr>
          <p:cNvSpPr>
            <a:spLocks noGrp="1"/>
          </p:cNvSpPr>
          <p:nvPr>
            <p:ph type="title"/>
          </p:nvPr>
        </p:nvSpPr>
        <p:spPr/>
        <p:txBody>
          <a:bodyPr/>
          <a:lstStyle/>
          <a:p>
            <a:r>
              <a:rPr lang="en-US"/>
              <a:t>Instagram Posts Table | trendset.muenchen - 12 of 16</a:t>
            </a:r>
          </a:p>
        </p:txBody>
      </p:sp>
      <p:graphicFrame>
        <p:nvGraphicFramePr>
          <p:cNvPr id="5" name="Table Placeholder 4">
            <a:extLst>
              <a:ext uri="{FF2B5EF4-FFF2-40B4-BE49-F238E27FC236}">
                <a16:creationId xmlns:a16="http://schemas.microsoft.com/office/drawing/2014/main" id="{BD9FEF27-2A1E-4F10-AC0F-DDD19144BB92}"/>
              </a:ext>
            </a:extLst>
          </p:cNvPr>
          <p:cNvGraphicFramePr>
            <a:graphicFrameLocks noGrp="1"/>
          </p:cNvGraphicFramePr>
          <p:nvPr>
            <p:ph type="tbl" sz="quarter" idx="13"/>
            <p:extLst>
              <p:ext uri="{D42A27DB-BD31-4B8C-83A1-F6EECF244321}">
                <p14:modId xmlns:p14="http://schemas.microsoft.com/office/powerpoint/2010/main" val="73005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49144919"/>
                    </a:ext>
                  </a:extLst>
                </a:gridCol>
                <a:gridCol w="658368">
                  <a:extLst>
                    <a:ext uri="{9D8B030D-6E8A-4147-A177-3AD203B41FA5}">
                      <a16:colId xmlns:a16="http://schemas.microsoft.com/office/drawing/2014/main" val="3199694485"/>
                    </a:ext>
                  </a:extLst>
                </a:gridCol>
                <a:gridCol w="658368">
                  <a:extLst>
                    <a:ext uri="{9D8B030D-6E8A-4147-A177-3AD203B41FA5}">
                      <a16:colId xmlns:a16="http://schemas.microsoft.com/office/drawing/2014/main" val="3295397442"/>
                    </a:ext>
                  </a:extLst>
                </a:gridCol>
                <a:gridCol w="658368">
                  <a:extLst>
                    <a:ext uri="{9D8B030D-6E8A-4147-A177-3AD203B41FA5}">
                      <a16:colId xmlns:a16="http://schemas.microsoft.com/office/drawing/2014/main" val="1837910087"/>
                    </a:ext>
                  </a:extLst>
                </a:gridCol>
                <a:gridCol w="658368">
                  <a:extLst>
                    <a:ext uri="{9D8B030D-6E8A-4147-A177-3AD203B41FA5}">
                      <a16:colId xmlns:a16="http://schemas.microsoft.com/office/drawing/2014/main" val="3444838790"/>
                    </a:ext>
                  </a:extLst>
                </a:gridCol>
                <a:gridCol w="658368">
                  <a:extLst>
                    <a:ext uri="{9D8B030D-6E8A-4147-A177-3AD203B41FA5}">
                      <a16:colId xmlns:a16="http://schemas.microsoft.com/office/drawing/2014/main" val="2000016831"/>
                    </a:ext>
                  </a:extLst>
                </a:gridCol>
                <a:gridCol w="658368">
                  <a:extLst>
                    <a:ext uri="{9D8B030D-6E8A-4147-A177-3AD203B41FA5}">
                      <a16:colId xmlns:a16="http://schemas.microsoft.com/office/drawing/2014/main" val="2387481098"/>
                    </a:ext>
                  </a:extLst>
                </a:gridCol>
                <a:gridCol w="658368">
                  <a:extLst>
                    <a:ext uri="{9D8B030D-6E8A-4147-A177-3AD203B41FA5}">
                      <a16:colId xmlns:a16="http://schemas.microsoft.com/office/drawing/2014/main" val="645741856"/>
                    </a:ext>
                  </a:extLst>
                </a:gridCol>
                <a:gridCol w="658368">
                  <a:extLst>
                    <a:ext uri="{9D8B030D-6E8A-4147-A177-3AD203B41FA5}">
                      <a16:colId xmlns:a16="http://schemas.microsoft.com/office/drawing/2014/main" val="2024050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64777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196456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3122665832"/>
                  </a:ext>
                </a:extLst>
              </a:tr>
            </a:tbl>
          </a:graphicData>
        </a:graphic>
      </p:graphicFrame>
      <p:sp>
        <p:nvSpPr>
          <p:cNvPr id="4" name="Text Placeholder 3">
            <a:extLst>
              <a:ext uri="{FF2B5EF4-FFF2-40B4-BE49-F238E27FC236}">
                <a16:creationId xmlns:a16="http://schemas.microsoft.com/office/drawing/2014/main" id="{E2616CC8-58B3-439E-99A0-849C4C39C91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94044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F07A2-32E8-4128-AD3C-3B59B427D4E5}"/>
              </a:ext>
            </a:extLst>
          </p:cNvPr>
          <p:cNvSpPr>
            <a:spLocks noGrp="1"/>
          </p:cNvSpPr>
          <p:nvPr>
            <p:ph type="title"/>
          </p:nvPr>
        </p:nvSpPr>
        <p:spPr/>
        <p:txBody>
          <a:bodyPr/>
          <a:lstStyle/>
          <a:p>
            <a:r>
              <a:rPr lang="en-US"/>
              <a:t>Instagram Posts Table | trendset.muenchen - 13 of 16</a:t>
            </a:r>
          </a:p>
        </p:txBody>
      </p:sp>
      <p:graphicFrame>
        <p:nvGraphicFramePr>
          <p:cNvPr id="5" name="Table Placeholder 4">
            <a:extLst>
              <a:ext uri="{FF2B5EF4-FFF2-40B4-BE49-F238E27FC236}">
                <a16:creationId xmlns:a16="http://schemas.microsoft.com/office/drawing/2014/main" id="{3466FCA1-AAA3-470C-8C51-E59D026029CD}"/>
              </a:ext>
            </a:extLst>
          </p:cNvPr>
          <p:cNvGraphicFramePr>
            <a:graphicFrameLocks noGrp="1"/>
          </p:cNvGraphicFramePr>
          <p:nvPr>
            <p:ph type="tbl" sz="quarter" idx="13"/>
            <p:extLst>
              <p:ext uri="{D42A27DB-BD31-4B8C-83A1-F6EECF244321}">
                <p14:modId xmlns:p14="http://schemas.microsoft.com/office/powerpoint/2010/main" val="2463237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77976698"/>
                    </a:ext>
                  </a:extLst>
                </a:gridCol>
                <a:gridCol w="658368">
                  <a:extLst>
                    <a:ext uri="{9D8B030D-6E8A-4147-A177-3AD203B41FA5}">
                      <a16:colId xmlns:a16="http://schemas.microsoft.com/office/drawing/2014/main" val="3028233576"/>
                    </a:ext>
                  </a:extLst>
                </a:gridCol>
                <a:gridCol w="658368">
                  <a:extLst>
                    <a:ext uri="{9D8B030D-6E8A-4147-A177-3AD203B41FA5}">
                      <a16:colId xmlns:a16="http://schemas.microsoft.com/office/drawing/2014/main" val="3446434138"/>
                    </a:ext>
                  </a:extLst>
                </a:gridCol>
                <a:gridCol w="658368">
                  <a:extLst>
                    <a:ext uri="{9D8B030D-6E8A-4147-A177-3AD203B41FA5}">
                      <a16:colId xmlns:a16="http://schemas.microsoft.com/office/drawing/2014/main" val="3461193174"/>
                    </a:ext>
                  </a:extLst>
                </a:gridCol>
                <a:gridCol w="658368">
                  <a:extLst>
                    <a:ext uri="{9D8B030D-6E8A-4147-A177-3AD203B41FA5}">
                      <a16:colId xmlns:a16="http://schemas.microsoft.com/office/drawing/2014/main" val="1412444995"/>
                    </a:ext>
                  </a:extLst>
                </a:gridCol>
                <a:gridCol w="658368">
                  <a:extLst>
                    <a:ext uri="{9D8B030D-6E8A-4147-A177-3AD203B41FA5}">
                      <a16:colId xmlns:a16="http://schemas.microsoft.com/office/drawing/2014/main" val="863740115"/>
                    </a:ext>
                  </a:extLst>
                </a:gridCol>
                <a:gridCol w="658368">
                  <a:extLst>
                    <a:ext uri="{9D8B030D-6E8A-4147-A177-3AD203B41FA5}">
                      <a16:colId xmlns:a16="http://schemas.microsoft.com/office/drawing/2014/main" val="3184313392"/>
                    </a:ext>
                  </a:extLst>
                </a:gridCol>
                <a:gridCol w="658368">
                  <a:extLst>
                    <a:ext uri="{9D8B030D-6E8A-4147-A177-3AD203B41FA5}">
                      <a16:colId xmlns:a16="http://schemas.microsoft.com/office/drawing/2014/main" val="3885022320"/>
                    </a:ext>
                  </a:extLst>
                </a:gridCol>
                <a:gridCol w="658368">
                  <a:extLst>
                    <a:ext uri="{9D8B030D-6E8A-4147-A177-3AD203B41FA5}">
                      <a16:colId xmlns:a16="http://schemas.microsoft.com/office/drawing/2014/main" val="276898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26678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2088437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extLst>
                  <a:ext uri="{0D108BD9-81ED-4DB2-BD59-A6C34878D82A}">
                    <a16:rowId xmlns:a16="http://schemas.microsoft.com/office/drawing/2014/main" val="507462658"/>
                  </a:ext>
                </a:extLst>
              </a:tr>
            </a:tbl>
          </a:graphicData>
        </a:graphic>
      </p:graphicFrame>
      <p:sp>
        <p:nvSpPr>
          <p:cNvPr id="4" name="Text Placeholder 3">
            <a:extLst>
              <a:ext uri="{FF2B5EF4-FFF2-40B4-BE49-F238E27FC236}">
                <a16:creationId xmlns:a16="http://schemas.microsoft.com/office/drawing/2014/main" id="{D2D5BCC1-958E-4C3A-8542-67F0439764E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301491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267F4-1B9B-460E-B797-CB1D7E947087}"/>
              </a:ext>
            </a:extLst>
          </p:cNvPr>
          <p:cNvSpPr>
            <a:spLocks noGrp="1"/>
          </p:cNvSpPr>
          <p:nvPr>
            <p:ph type="title"/>
          </p:nvPr>
        </p:nvSpPr>
        <p:spPr/>
        <p:txBody>
          <a:bodyPr/>
          <a:lstStyle/>
          <a:p>
            <a:r>
              <a:rPr lang="en-US"/>
              <a:t>Instagram Posts Table | trendset.muenchen - 14 of 16</a:t>
            </a:r>
          </a:p>
        </p:txBody>
      </p:sp>
      <p:graphicFrame>
        <p:nvGraphicFramePr>
          <p:cNvPr id="5" name="Table Placeholder 4">
            <a:extLst>
              <a:ext uri="{FF2B5EF4-FFF2-40B4-BE49-F238E27FC236}">
                <a16:creationId xmlns:a16="http://schemas.microsoft.com/office/drawing/2014/main" id="{C137FE16-4A08-47FD-90A3-55EC2129F64A}"/>
              </a:ext>
            </a:extLst>
          </p:cNvPr>
          <p:cNvGraphicFramePr>
            <a:graphicFrameLocks noGrp="1"/>
          </p:cNvGraphicFramePr>
          <p:nvPr>
            <p:ph type="tbl" sz="quarter" idx="13"/>
            <p:extLst>
              <p:ext uri="{D42A27DB-BD31-4B8C-83A1-F6EECF244321}">
                <p14:modId xmlns:p14="http://schemas.microsoft.com/office/powerpoint/2010/main" val="3470926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7456628"/>
                    </a:ext>
                  </a:extLst>
                </a:gridCol>
                <a:gridCol w="658368">
                  <a:extLst>
                    <a:ext uri="{9D8B030D-6E8A-4147-A177-3AD203B41FA5}">
                      <a16:colId xmlns:a16="http://schemas.microsoft.com/office/drawing/2014/main" val="2173559980"/>
                    </a:ext>
                  </a:extLst>
                </a:gridCol>
                <a:gridCol w="658368">
                  <a:extLst>
                    <a:ext uri="{9D8B030D-6E8A-4147-A177-3AD203B41FA5}">
                      <a16:colId xmlns:a16="http://schemas.microsoft.com/office/drawing/2014/main" val="2287430993"/>
                    </a:ext>
                  </a:extLst>
                </a:gridCol>
                <a:gridCol w="658368">
                  <a:extLst>
                    <a:ext uri="{9D8B030D-6E8A-4147-A177-3AD203B41FA5}">
                      <a16:colId xmlns:a16="http://schemas.microsoft.com/office/drawing/2014/main" val="1055193280"/>
                    </a:ext>
                  </a:extLst>
                </a:gridCol>
                <a:gridCol w="658368">
                  <a:extLst>
                    <a:ext uri="{9D8B030D-6E8A-4147-A177-3AD203B41FA5}">
                      <a16:colId xmlns:a16="http://schemas.microsoft.com/office/drawing/2014/main" val="2993601493"/>
                    </a:ext>
                  </a:extLst>
                </a:gridCol>
                <a:gridCol w="658368">
                  <a:extLst>
                    <a:ext uri="{9D8B030D-6E8A-4147-A177-3AD203B41FA5}">
                      <a16:colId xmlns:a16="http://schemas.microsoft.com/office/drawing/2014/main" val="2907011362"/>
                    </a:ext>
                  </a:extLst>
                </a:gridCol>
                <a:gridCol w="658368">
                  <a:extLst>
                    <a:ext uri="{9D8B030D-6E8A-4147-A177-3AD203B41FA5}">
                      <a16:colId xmlns:a16="http://schemas.microsoft.com/office/drawing/2014/main" val="3176793969"/>
                    </a:ext>
                  </a:extLst>
                </a:gridCol>
                <a:gridCol w="658368">
                  <a:extLst>
                    <a:ext uri="{9D8B030D-6E8A-4147-A177-3AD203B41FA5}">
                      <a16:colId xmlns:a16="http://schemas.microsoft.com/office/drawing/2014/main" val="344629599"/>
                    </a:ext>
                  </a:extLst>
                </a:gridCol>
                <a:gridCol w="658368">
                  <a:extLst>
                    <a:ext uri="{9D8B030D-6E8A-4147-A177-3AD203B41FA5}">
                      <a16:colId xmlns:a16="http://schemas.microsoft.com/office/drawing/2014/main" val="1981189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20734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extLst>
                  <a:ext uri="{0D108BD9-81ED-4DB2-BD59-A6C34878D82A}">
                    <a16:rowId xmlns:a16="http://schemas.microsoft.com/office/drawing/2014/main" val="3920675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extLst>
                  <a:ext uri="{0D108BD9-81ED-4DB2-BD59-A6C34878D82A}">
                    <a16:rowId xmlns:a16="http://schemas.microsoft.com/office/drawing/2014/main" val="3035756503"/>
                  </a:ext>
                </a:extLst>
              </a:tr>
            </a:tbl>
          </a:graphicData>
        </a:graphic>
      </p:graphicFrame>
      <p:sp>
        <p:nvSpPr>
          <p:cNvPr id="4" name="Text Placeholder 3">
            <a:extLst>
              <a:ext uri="{FF2B5EF4-FFF2-40B4-BE49-F238E27FC236}">
                <a16:creationId xmlns:a16="http://schemas.microsoft.com/office/drawing/2014/main" id="{EF58D1A8-F318-4553-AA98-B322309EC3E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52978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1DE8F-772B-4550-84AB-D78F941307EF}"/>
              </a:ext>
            </a:extLst>
          </p:cNvPr>
          <p:cNvSpPr>
            <a:spLocks noGrp="1"/>
          </p:cNvSpPr>
          <p:nvPr>
            <p:ph type="title"/>
          </p:nvPr>
        </p:nvSpPr>
        <p:spPr/>
        <p:txBody>
          <a:bodyPr/>
          <a:lstStyle/>
          <a:p>
            <a:r>
              <a:rPr lang="en-US"/>
              <a:t>Instagram Posts Table | trendset.muenchen - 15 of 16</a:t>
            </a:r>
          </a:p>
        </p:txBody>
      </p:sp>
      <p:graphicFrame>
        <p:nvGraphicFramePr>
          <p:cNvPr id="5" name="Table Placeholder 4">
            <a:extLst>
              <a:ext uri="{FF2B5EF4-FFF2-40B4-BE49-F238E27FC236}">
                <a16:creationId xmlns:a16="http://schemas.microsoft.com/office/drawing/2014/main" id="{0AB78F36-BE93-4C75-9A74-51CDF91549AB}"/>
              </a:ext>
            </a:extLst>
          </p:cNvPr>
          <p:cNvGraphicFramePr>
            <a:graphicFrameLocks noGrp="1"/>
          </p:cNvGraphicFramePr>
          <p:nvPr>
            <p:ph type="tbl" sz="quarter" idx="13"/>
            <p:extLst>
              <p:ext uri="{D42A27DB-BD31-4B8C-83A1-F6EECF244321}">
                <p14:modId xmlns:p14="http://schemas.microsoft.com/office/powerpoint/2010/main" val="1081914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57618853"/>
                    </a:ext>
                  </a:extLst>
                </a:gridCol>
                <a:gridCol w="658368">
                  <a:extLst>
                    <a:ext uri="{9D8B030D-6E8A-4147-A177-3AD203B41FA5}">
                      <a16:colId xmlns:a16="http://schemas.microsoft.com/office/drawing/2014/main" val="1037938918"/>
                    </a:ext>
                  </a:extLst>
                </a:gridCol>
                <a:gridCol w="658368">
                  <a:extLst>
                    <a:ext uri="{9D8B030D-6E8A-4147-A177-3AD203B41FA5}">
                      <a16:colId xmlns:a16="http://schemas.microsoft.com/office/drawing/2014/main" val="3735731155"/>
                    </a:ext>
                  </a:extLst>
                </a:gridCol>
                <a:gridCol w="658368">
                  <a:extLst>
                    <a:ext uri="{9D8B030D-6E8A-4147-A177-3AD203B41FA5}">
                      <a16:colId xmlns:a16="http://schemas.microsoft.com/office/drawing/2014/main" val="2028161884"/>
                    </a:ext>
                  </a:extLst>
                </a:gridCol>
                <a:gridCol w="658368">
                  <a:extLst>
                    <a:ext uri="{9D8B030D-6E8A-4147-A177-3AD203B41FA5}">
                      <a16:colId xmlns:a16="http://schemas.microsoft.com/office/drawing/2014/main" val="86910980"/>
                    </a:ext>
                  </a:extLst>
                </a:gridCol>
                <a:gridCol w="658368">
                  <a:extLst>
                    <a:ext uri="{9D8B030D-6E8A-4147-A177-3AD203B41FA5}">
                      <a16:colId xmlns:a16="http://schemas.microsoft.com/office/drawing/2014/main" val="492828172"/>
                    </a:ext>
                  </a:extLst>
                </a:gridCol>
                <a:gridCol w="658368">
                  <a:extLst>
                    <a:ext uri="{9D8B030D-6E8A-4147-A177-3AD203B41FA5}">
                      <a16:colId xmlns:a16="http://schemas.microsoft.com/office/drawing/2014/main" val="395257441"/>
                    </a:ext>
                  </a:extLst>
                </a:gridCol>
                <a:gridCol w="658368">
                  <a:extLst>
                    <a:ext uri="{9D8B030D-6E8A-4147-A177-3AD203B41FA5}">
                      <a16:colId xmlns:a16="http://schemas.microsoft.com/office/drawing/2014/main" val="1701997975"/>
                    </a:ext>
                  </a:extLst>
                </a:gridCol>
                <a:gridCol w="658368">
                  <a:extLst>
                    <a:ext uri="{9D8B030D-6E8A-4147-A177-3AD203B41FA5}">
                      <a16:colId xmlns:a16="http://schemas.microsoft.com/office/drawing/2014/main" val="2342614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8053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2184783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4172821603"/>
                  </a:ext>
                </a:extLst>
              </a:tr>
            </a:tbl>
          </a:graphicData>
        </a:graphic>
      </p:graphicFrame>
      <p:sp>
        <p:nvSpPr>
          <p:cNvPr id="4" name="Text Placeholder 3">
            <a:extLst>
              <a:ext uri="{FF2B5EF4-FFF2-40B4-BE49-F238E27FC236}">
                <a16:creationId xmlns:a16="http://schemas.microsoft.com/office/drawing/2014/main" id="{D8FE344C-0119-4208-A5CD-3DCE45CAA30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622235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FF017-E1DB-4CAC-9A52-3E725A58E04A}"/>
              </a:ext>
            </a:extLst>
          </p:cNvPr>
          <p:cNvSpPr>
            <a:spLocks noGrp="1"/>
          </p:cNvSpPr>
          <p:nvPr>
            <p:ph type="title"/>
          </p:nvPr>
        </p:nvSpPr>
        <p:spPr/>
        <p:txBody>
          <a:bodyPr/>
          <a:lstStyle/>
          <a:p>
            <a:r>
              <a:rPr lang="en-US"/>
              <a:t>Instagram Posts Table | trendset.muenchen - 16 of 16</a:t>
            </a:r>
          </a:p>
        </p:txBody>
      </p:sp>
      <p:graphicFrame>
        <p:nvGraphicFramePr>
          <p:cNvPr id="5" name="Table Placeholder 4">
            <a:extLst>
              <a:ext uri="{FF2B5EF4-FFF2-40B4-BE49-F238E27FC236}">
                <a16:creationId xmlns:a16="http://schemas.microsoft.com/office/drawing/2014/main" id="{6FD28C9A-7046-4F5B-82AF-6E93DFD54B55}"/>
              </a:ext>
            </a:extLst>
          </p:cNvPr>
          <p:cNvGraphicFramePr>
            <a:graphicFrameLocks noGrp="1"/>
          </p:cNvGraphicFramePr>
          <p:nvPr>
            <p:ph type="tbl" sz="quarter" idx="13"/>
            <p:extLst>
              <p:ext uri="{D42A27DB-BD31-4B8C-83A1-F6EECF244321}">
                <p14:modId xmlns:p14="http://schemas.microsoft.com/office/powerpoint/2010/main" val="3328857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356888883"/>
                    </a:ext>
                  </a:extLst>
                </a:gridCol>
                <a:gridCol w="658368">
                  <a:extLst>
                    <a:ext uri="{9D8B030D-6E8A-4147-A177-3AD203B41FA5}">
                      <a16:colId xmlns:a16="http://schemas.microsoft.com/office/drawing/2014/main" val="3304486407"/>
                    </a:ext>
                  </a:extLst>
                </a:gridCol>
                <a:gridCol w="658368">
                  <a:extLst>
                    <a:ext uri="{9D8B030D-6E8A-4147-A177-3AD203B41FA5}">
                      <a16:colId xmlns:a16="http://schemas.microsoft.com/office/drawing/2014/main" val="89290681"/>
                    </a:ext>
                  </a:extLst>
                </a:gridCol>
                <a:gridCol w="658368">
                  <a:extLst>
                    <a:ext uri="{9D8B030D-6E8A-4147-A177-3AD203B41FA5}">
                      <a16:colId xmlns:a16="http://schemas.microsoft.com/office/drawing/2014/main" val="2860833534"/>
                    </a:ext>
                  </a:extLst>
                </a:gridCol>
                <a:gridCol w="658368">
                  <a:extLst>
                    <a:ext uri="{9D8B030D-6E8A-4147-A177-3AD203B41FA5}">
                      <a16:colId xmlns:a16="http://schemas.microsoft.com/office/drawing/2014/main" val="1648349021"/>
                    </a:ext>
                  </a:extLst>
                </a:gridCol>
                <a:gridCol w="658368">
                  <a:extLst>
                    <a:ext uri="{9D8B030D-6E8A-4147-A177-3AD203B41FA5}">
                      <a16:colId xmlns:a16="http://schemas.microsoft.com/office/drawing/2014/main" val="560230932"/>
                    </a:ext>
                  </a:extLst>
                </a:gridCol>
                <a:gridCol w="658368">
                  <a:extLst>
                    <a:ext uri="{9D8B030D-6E8A-4147-A177-3AD203B41FA5}">
                      <a16:colId xmlns:a16="http://schemas.microsoft.com/office/drawing/2014/main" val="969751099"/>
                    </a:ext>
                  </a:extLst>
                </a:gridCol>
                <a:gridCol w="658368">
                  <a:extLst>
                    <a:ext uri="{9D8B030D-6E8A-4147-A177-3AD203B41FA5}">
                      <a16:colId xmlns:a16="http://schemas.microsoft.com/office/drawing/2014/main" val="2263650822"/>
                    </a:ext>
                  </a:extLst>
                </a:gridCol>
                <a:gridCol w="658368">
                  <a:extLst>
                    <a:ext uri="{9D8B030D-6E8A-4147-A177-3AD203B41FA5}">
                      <a16:colId xmlns:a16="http://schemas.microsoft.com/office/drawing/2014/main" val="129570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00895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extLst>
                  <a:ext uri="{0D108BD9-81ED-4DB2-BD59-A6C34878D82A}">
                    <a16:rowId xmlns:a16="http://schemas.microsoft.com/office/drawing/2014/main" val="580524571"/>
                  </a:ext>
                </a:extLst>
              </a:tr>
            </a:tbl>
          </a:graphicData>
        </a:graphic>
      </p:graphicFrame>
      <p:sp>
        <p:nvSpPr>
          <p:cNvPr id="4" name="Text Placeholder 3">
            <a:extLst>
              <a:ext uri="{FF2B5EF4-FFF2-40B4-BE49-F238E27FC236}">
                <a16:creationId xmlns:a16="http://schemas.microsoft.com/office/drawing/2014/main" id="{A96DE4F8-8B7D-4669-9AE0-F8A1A96B0E0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5281314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784</Words>
  <Application>Microsoft Office PowerPoint</Application>
  <PresentationFormat>On-screen Show (4:3)</PresentationFormat>
  <Paragraphs>401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Posts Table | trendset.muenchen - 1 of 16</vt:lpstr>
      <vt:lpstr>Instagram Posts Table | trendset.muenchen - 2 of 16</vt:lpstr>
      <vt:lpstr>Instagram Posts Table | trendset.muenchen - 3 of 16</vt:lpstr>
      <vt:lpstr>Instagram Posts Table | trendset.muenchen - 4 of 16</vt:lpstr>
      <vt:lpstr>Instagram Posts Table | trendset.muenchen - 5 of 16</vt:lpstr>
      <vt:lpstr>Instagram Posts Table | trendset.muenchen - 6 of 16</vt:lpstr>
      <vt:lpstr>Instagram Posts Table | trendset.muenchen - 7 of 16</vt:lpstr>
      <vt:lpstr>Instagram Posts Table | trendset.muenchen - 8 of 16</vt:lpstr>
      <vt:lpstr>Instagram Posts Table | trendset.muenchen - 9 of 16</vt:lpstr>
      <vt:lpstr>Instagram Posts Table | trendset.muenchen - 10 of 16</vt:lpstr>
      <vt:lpstr>Instagram Posts Table | trendset.muenchen - 11 of 16</vt:lpstr>
      <vt:lpstr>Instagram Posts Table | trendset.muenchen - 12 of 16</vt:lpstr>
      <vt:lpstr>Instagram Posts Table | trendset.muenchen - 13 of 16</vt:lpstr>
      <vt:lpstr>Instagram Posts Table | trendset.muenchen - 14 of 16</vt:lpstr>
      <vt:lpstr>Instagram Posts Table | trendset.muenchen - 15 of 16</vt:lpstr>
      <vt:lpstr>Instagram Posts Table | trendset.muenchen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trendset.muenchen - 1 of 16</dc:title>
  <dc:creator>Administrator</dc:creator>
  <cp:lastModifiedBy>Administrator</cp:lastModifiedBy>
  <cp:revision>1</cp:revision>
  <dcterms:created xsi:type="dcterms:W3CDTF">2018-12-17T10:16:41Z</dcterms:created>
  <dcterms:modified xsi:type="dcterms:W3CDTF">2018-12-17T10:19:40Z</dcterms:modified>
</cp:coreProperties>
</file>