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32">
                  <c:v>2186</c:v>
                </c:pt>
                <c:pt idx="33">
                  <c:v>2188</c:v>
                </c:pt>
                <c:pt idx="34">
                  <c:v>2185</c:v>
                </c:pt>
                <c:pt idx="35">
                  <c:v>2184</c:v>
                </c:pt>
                <c:pt idx="36">
                  <c:v>2184</c:v>
                </c:pt>
                <c:pt idx="37">
                  <c:v>2186</c:v>
                </c:pt>
                <c:pt idx="38">
                  <c:v>2188</c:v>
                </c:pt>
                <c:pt idx="39">
                  <c:v>2189</c:v>
                </c:pt>
                <c:pt idx="40">
                  <c:v>2189</c:v>
                </c:pt>
                <c:pt idx="41">
                  <c:v>2189</c:v>
                </c:pt>
                <c:pt idx="42">
                  <c:v>2188</c:v>
                </c:pt>
                <c:pt idx="43">
                  <c:v>2189</c:v>
                </c:pt>
                <c:pt idx="44">
                  <c:v>2195</c:v>
                </c:pt>
                <c:pt idx="45">
                  <c:v>2192</c:v>
                </c:pt>
                <c:pt idx="46">
                  <c:v>2189</c:v>
                </c:pt>
                <c:pt idx="47">
                  <c:v>2191</c:v>
                </c:pt>
                <c:pt idx="48">
                  <c:v>2191</c:v>
                </c:pt>
                <c:pt idx="49">
                  <c:v>2189</c:v>
                </c:pt>
                <c:pt idx="50">
                  <c:v>2190</c:v>
                </c:pt>
                <c:pt idx="51">
                  <c:v>2191</c:v>
                </c:pt>
                <c:pt idx="52">
                  <c:v>2191</c:v>
                </c:pt>
                <c:pt idx="53">
                  <c:v>2188</c:v>
                </c:pt>
                <c:pt idx="54">
                  <c:v>2188</c:v>
                </c:pt>
                <c:pt idx="55">
                  <c:v>2191</c:v>
                </c:pt>
                <c:pt idx="56">
                  <c:v>2192</c:v>
                </c:pt>
                <c:pt idx="57">
                  <c:v>2194</c:v>
                </c:pt>
                <c:pt idx="58">
                  <c:v>2194</c:v>
                </c:pt>
                <c:pt idx="59">
                  <c:v>2194</c:v>
                </c:pt>
                <c:pt idx="60">
                  <c:v>2192</c:v>
                </c:pt>
                <c:pt idx="61">
                  <c:v>2193</c:v>
                </c:pt>
                <c:pt idx="62">
                  <c:v>2192</c:v>
                </c:pt>
                <c:pt idx="63">
                  <c:v>2193</c:v>
                </c:pt>
                <c:pt idx="64">
                  <c:v>2193</c:v>
                </c:pt>
                <c:pt idx="65">
                  <c:v>2194</c:v>
                </c:pt>
                <c:pt idx="66">
                  <c:v>2193</c:v>
                </c:pt>
                <c:pt idx="67">
                  <c:v>2194</c:v>
                </c:pt>
                <c:pt idx="68">
                  <c:v>2193</c:v>
                </c:pt>
                <c:pt idx="69">
                  <c:v>2197</c:v>
                </c:pt>
                <c:pt idx="70">
                  <c:v>2198</c:v>
                </c:pt>
                <c:pt idx="71">
                  <c:v>2200</c:v>
                </c:pt>
                <c:pt idx="72">
                  <c:v>2201</c:v>
                </c:pt>
                <c:pt idx="73">
                  <c:v>2199</c:v>
                </c:pt>
                <c:pt idx="74">
                  <c:v>2201</c:v>
                </c:pt>
                <c:pt idx="75">
                  <c:v>2202</c:v>
                </c:pt>
                <c:pt idx="76">
                  <c:v>2201</c:v>
                </c:pt>
                <c:pt idx="77">
                  <c:v>2199</c:v>
                </c:pt>
                <c:pt idx="78">
                  <c:v>2198</c:v>
                </c:pt>
                <c:pt idx="79">
                  <c:v>2197</c:v>
                </c:pt>
                <c:pt idx="80">
                  <c:v>2198</c:v>
                </c:pt>
                <c:pt idx="81">
                  <c:v>2198</c:v>
                </c:pt>
                <c:pt idx="82">
                  <c:v>2197</c:v>
                </c:pt>
                <c:pt idx="83">
                  <c:v>2198</c:v>
                </c:pt>
                <c:pt idx="84">
                  <c:v>2198</c:v>
                </c:pt>
                <c:pt idx="85">
                  <c:v>2197</c:v>
                </c:pt>
                <c:pt idx="86">
                  <c:v>2196</c:v>
                </c:pt>
                <c:pt idx="87">
                  <c:v>2195</c:v>
                </c:pt>
                <c:pt idx="88">
                  <c:v>2192</c:v>
                </c:pt>
                <c:pt idx="89">
                  <c:v>2192</c:v>
                </c:pt>
                <c:pt idx="90">
                  <c:v>2191</c:v>
                </c:pt>
                <c:pt idx="91">
                  <c:v>2190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67-4F0C-A5BD-325B558D32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694728"/>
        <c:axId val="307693416"/>
      </c:lineChart>
      <c:dateAx>
        <c:axId val="30769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93416"/>
        <c:crosses val="autoZero"/>
        <c:auto val="1"/>
        <c:lblOffset val="100"/>
        <c:baseTimeUnit val="days"/>
      </c:dateAx>
      <c:valAx>
        <c:axId val="30769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9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0683D-0B6A-480F-880D-17C8CA703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7A77EC-9625-4934-AD12-DED1932BDB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033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B2E2B-E6A7-4388-9E91-033080ECB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C53A6-EA69-4C06-A766-EC911C22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8428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trendset.muenchen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trendset.muenchen</dc:title>
  <dc:creator>Administrator</dc:creator>
  <cp:lastModifiedBy>Administrator</cp:lastModifiedBy>
  <cp:revision>1</cp:revision>
  <dcterms:created xsi:type="dcterms:W3CDTF">2018-12-17T10:05:34Z</dcterms:created>
  <dcterms:modified xsi:type="dcterms:W3CDTF">2018-12-17T10:05:45Z</dcterms:modified>
</cp:coreProperties>
</file>