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823B3-FCB8-43FE-A65C-8E7737C1C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021E2-BEC0-4F2B-863D-DFA657402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905110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82976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5330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423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9150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0088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80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2869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0278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6389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2662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765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0714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5787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466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16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700.21951219512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612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4B412-8847-4953-9803-3E1FF7A94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8073364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trendset.muenchen</dc:title>
  <dc:creator>Administrator</dc:creator>
  <cp:lastModifiedBy>Administrator</cp:lastModifiedBy>
  <cp:revision>1</cp:revision>
  <dcterms:created xsi:type="dcterms:W3CDTF">2018-12-17T10:05:01Z</dcterms:created>
  <dcterms:modified xsi:type="dcterms:W3CDTF">2018-12-17T10:05:07Z</dcterms:modified>
</cp:coreProperties>
</file>