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12/17/2018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CD7E73-C177-44A6-BD33-C16293D0C9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trendset.muenchen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DDF2361-2E55-4C77-A32A-F485FD87D9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2454914"/>
              </p:ext>
            </p:extLst>
          </p:nvPr>
        </p:nvGraphicFramePr>
        <p:xfrm>
          <a:off x="457200" y="1731963"/>
          <a:ext cx="8188452" cy="767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62708404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497211288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454804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57821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925794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4791855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2799039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125176256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4537737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338366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2554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trendset.muenchen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5502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74121B8-AD58-4526-B667-B03249AD560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84714139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37</Words>
  <Application>Microsoft Office PowerPoint</Application>
  <PresentationFormat>On-screen Show (4:3)</PresentationFormat>
  <Paragraphs>22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Instagram Key Metrics Table | trendset.muenchen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Key Metrics Table | trendset.muenchen</dc:title>
  <dc:creator>Administrator</dc:creator>
  <cp:lastModifiedBy>Administrator</cp:lastModifiedBy>
  <cp:revision>1</cp:revision>
  <dcterms:created xsi:type="dcterms:W3CDTF">2018-12-17T10:04:28Z</dcterms:created>
  <dcterms:modified xsi:type="dcterms:W3CDTF">2018-12-17T10:04:33Z</dcterms:modified>
</cp:coreProperties>
</file>