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3.6241250791989001</c:v>
                </c:pt>
                <c:pt idx="2">
                  <c:v>4.0462427745665002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FA-45ED-8999-9E74DC2E4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247000"/>
        <c:axId val="169243720"/>
      </c:barChart>
      <c:catAx>
        <c:axId val="16924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243720"/>
        <c:crosses val="autoZero"/>
        <c:auto val="1"/>
        <c:lblAlgn val="ctr"/>
        <c:lblOffset val="100"/>
        <c:noMultiLvlLbl val="0"/>
      </c:catAx>
      <c:valAx>
        <c:axId val="16924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24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D6526-57F5-402A-A83B-226F1A6B4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9A95EB-A11E-4A6E-BC4D-344046F367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3000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ABAEB-2DF0-472F-AF71-B5C964BD7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A5A05-C779-4969-8F1F-B405AA4BB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808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TrendSet</dc:title>
  <dc:creator>Administrator</dc:creator>
  <cp:lastModifiedBy>Administrator</cp:lastModifiedBy>
  <cp:revision>1</cp:revision>
  <dcterms:created xsi:type="dcterms:W3CDTF">2018-12-17T09:59:12Z</dcterms:created>
  <dcterms:modified xsi:type="dcterms:W3CDTF">2018-12-17T09:59:23Z</dcterms:modified>
</cp:coreProperties>
</file>