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1650</c:v>
                </c:pt>
                <c:pt idx="1">
                  <c:v>600</c:v>
                </c:pt>
                <c:pt idx="2">
                  <c:v>551</c:v>
                </c:pt>
                <c:pt idx="3">
                  <c:v>9550</c:v>
                </c:pt>
                <c:pt idx="4">
                  <c:v>5213</c:v>
                </c:pt>
                <c:pt idx="5">
                  <c:v>7052</c:v>
                </c:pt>
                <c:pt idx="6">
                  <c:v>25320</c:v>
                </c:pt>
                <c:pt idx="7">
                  <c:v>31068</c:v>
                </c:pt>
                <c:pt idx="8">
                  <c:v>22672</c:v>
                </c:pt>
                <c:pt idx="9">
                  <c:v>8887</c:v>
                </c:pt>
                <c:pt idx="10">
                  <c:v>3168</c:v>
                </c:pt>
                <c:pt idx="11">
                  <c:v>1668</c:v>
                </c:pt>
                <c:pt idx="12">
                  <c:v>934</c:v>
                </c:pt>
                <c:pt idx="13">
                  <c:v>668</c:v>
                </c:pt>
                <c:pt idx="14">
                  <c:v>456</c:v>
                </c:pt>
                <c:pt idx="15">
                  <c:v>366</c:v>
                </c:pt>
                <c:pt idx="16">
                  <c:v>1218</c:v>
                </c:pt>
                <c:pt idx="17">
                  <c:v>465</c:v>
                </c:pt>
                <c:pt idx="18">
                  <c:v>373</c:v>
                </c:pt>
                <c:pt idx="19">
                  <c:v>268</c:v>
                </c:pt>
                <c:pt idx="20">
                  <c:v>439</c:v>
                </c:pt>
                <c:pt idx="21">
                  <c:v>305</c:v>
                </c:pt>
                <c:pt idx="22">
                  <c:v>242</c:v>
                </c:pt>
                <c:pt idx="23">
                  <c:v>222</c:v>
                </c:pt>
                <c:pt idx="24">
                  <c:v>218</c:v>
                </c:pt>
                <c:pt idx="25">
                  <c:v>223</c:v>
                </c:pt>
                <c:pt idx="26">
                  <c:v>198</c:v>
                </c:pt>
                <c:pt idx="27">
                  <c:v>180</c:v>
                </c:pt>
                <c:pt idx="28">
                  <c:v>267</c:v>
                </c:pt>
                <c:pt idx="29">
                  <c:v>360</c:v>
                </c:pt>
                <c:pt idx="30">
                  <c:v>347</c:v>
                </c:pt>
                <c:pt idx="31">
                  <c:v>176</c:v>
                </c:pt>
                <c:pt idx="32">
                  <c:v>238</c:v>
                </c:pt>
                <c:pt idx="33">
                  <c:v>170</c:v>
                </c:pt>
                <c:pt idx="34">
                  <c:v>132</c:v>
                </c:pt>
                <c:pt idx="35">
                  <c:v>180</c:v>
                </c:pt>
                <c:pt idx="36">
                  <c:v>160</c:v>
                </c:pt>
                <c:pt idx="37">
                  <c:v>904</c:v>
                </c:pt>
                <c:pt idx="38">
                  <c:v>261</c:v>
                </c:pt>
                <c:pt idx="39">
                  <c:v>91</c:v>
                </c:pt>
                <c:pt idx="40">
                  <c:v>870</c:v>
                </c:pt>
                <c:pt idx="41">
                  <c:v>163</c:v>
                </c:pt>
                <c:pt idx="42">
                  <c:v>181</c:v>
                </c:pt>
                <c:pt idx="43">
                  <c:v>62</c:v>
                </c:pt>
                <c:pt idx="44">
                  <c:v>23</c:v>
                </c:pt>
                <c:pt idx="45">
                  <c:v>14</c:v>
                </c:pt>
                <c:pt idx="46">
                  <c:v>16</c:v>
                </c:pt>
                <c:pt idx="47">
                  <c:v>8</c:v>
                </c:pt>
                <c:pt idx="48">
                  <c:v>9</c:v>
                </c:pt>
                <c:pt idx="49">
                  <c:v>9</c:v>
                </c:pt>
                <c:pt idx="50">
                  <c:v>10</c:v>
                </c:pt>
                <c:pt idx="51">
                  <c:v>4</c:v>
                </c:pt>
                <c:pt idx="52">
                  <c:v>6</c:v>
                </c:pt>
                <c:pt idx="53">
                  <c:v>23</c:v>
                </c:pt>
                <c:pt idx="54">
                  <c:v>21</c:v>
                </c:pt>
                <c:pt idx="55">
                  <c:v>10</c:v>
                </c:pt>
                <c:pt idx="56">
                  <c:v>13</c:v>
                </c:pt>
                <c:pt idx="57">
                  <c:v>925</c:v>
                </c:pt>
                <c:pt idx="58">
                  <c:v>219</c:v>
                </c:pt>
                <c:pt idx="59">
                  <c:v>128</c:v>
                </c:pt>
                <c:pt idx="60">
                  <c:v>140</c:v>
                </c:pt>
                <c:pt idx="61">
                  <c:v>110</c:v>
                </c:pt>
                <c:pt idx="62">
                  <c:v>100</c:v>
                </c:pt>
                <c:pt idx="63">
                  <c:v>164</c:v>
                </c:pt>
                <c:pt idx="64">
                  <c:v>105</c:v>
                </c:pt>
                <c:pt idx="65">
                  <c:v>122</c:v>
                </c:pt>
                <c:pt idx="66">
                  <c:v>110</c:v>
                </c:pt>
                <c:pt idx="67">
                  <c:v>115</c:v>
                </c:pt>
                <c:pt idx="68">
                  <c:v>124</c:v>
                </c:pt>
                <c:pt idx="69">
                  <c:v>91</c:v>
                </c:pt>
                <c:pt idx="70">
                  <c:v>99</c:v>
                </c:pt>
                <c:pt idx="71">
                  <c:v>99</c:v>
                </c:pt>
                <c:pt idx="72">
                  <c:v>94</c:v>
                </c:pt>
                <c:pt idx="73">
                  <c:v>101</c:v>
                </c:pt>
                <c:pt idx="74">
                  <c:v>446</c:v>
                </c:pt>
                <c:pt idx="75">
                  <c:v>184</c:v>
                </c:pt>
                <c:pt idx="76">
                  <c:v>929</c:v>
                </c:pt>
                <c:pt idx="77">
                  <c:v>1028</c:v>
                </c:pt>
                <c:pt idx="78">
                  <c:v>316</c:v>
                </c:pt>
                <c:pt idx="79">
                  <c:v>141</c:v>
                </c:pt>
                <c:pt idx="80">
                  <c:v>134</c:v>
                </c:pt>
                <c:pt idx="81">
                  <c:v>120</c:v>
                </c:pt>
                <c:pt idx="82">
                  <c:v>109</c:v>
                </c:pt>
                <c:pt idx="83">
                  <c:v>103</c:v>
                </c:pt>
                <c:pt idx="84">
                  <c:v>125</c:v>
                </c:pt>
                <c:pt idx="85">
                  <c:v>115</c:v>
                </c:pt>
                <c:pt idx="86">
                  <c:v>781</c:v>
                </c:pt>
                <c:pt idx="87">
                  <c:v>172</c:v>
                </c:pt>
                <c:pt idx="88">
                  <c:v>129</c:v>
                </c:pt>
                <c:pt idx="89">
                  <c:v>155</c:v>
                </c:pt>
                <c:pt idx="90">
                  <c:v>101</c:v>
                </c:pt>
                <c:pt idx="91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E2-4D7F-A734-791509C043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E2-4D7F-A734-791509C043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1569</c:v>
                </c:pt>
                <c:pt idx="1">
                  <c:v>575</c:v>
                </c:pt>
                <c:pt idx="2">
                  <c:v>525</c:v>
                </c:pt>
                <c:pt idx="3">
                  <c:v>8519</c:v>
                </c:pt>
                <c:pt idx="4">
                  <c:v>4374</c:v>
                </c:pt>
                <c:pt idx="5">
                  <c:v>6251</c:v>
                </c:pt>
                <c:pt idx="6">
                  <c:v>23628</c:v>
                </c:pt>
                <c:pt idx="7">
                  <c:v>30349</c:v>
                </c:pt>
                <c:pt idx="8">
                  <c:v>21936</c:v>
                </c:pt>
                <c:pt idx="9">
                  <c:v>7611</c:v>
                </c:pt>
                <c:pt idx="10">
                  <c:v>2796</c:v>
                </c:pt>
                <c:pt idx="11">
                  <c:v>1522</c:v>
                </c:pt>
                <c:pt idx="12">
                  <c:v>881</c:v>
                </c:pt>
                <c:pt idx="13">
                  <c:v>649</c:v>
                </c:pt>
                <c:pt idx="14">
                  <c:v>423</c:v>
                </c:pt>
                <c:pt idx="15">
                  <c:v>337</c:v>
                </c:pt>
                <c:pt idx="16">
                  <c:v>507</c:v>
                </c:pt>
                <c:pt idx="17">
                  <c:v>354</c:v>
                </c:pt>
                <c:pt idx="18">
                  <c:v>323</c:v>
                </c:pt>
                <c:pt idx="19">
                  <c:v>252</c:v>
                </c:pt>
                <c:pt idx="20">
                  <c:v>419</c:v>
                </c:pt>
                <c:pt idx="21">
                  <c:v>279</c:v>
                </c:pt>
                <c:pt idx="22">
                  <c:v>223</c:v>
                </c:pt>
                <c:pt idx="23">
                  <c:v>213</c:v>
                </c:pt>
                <c:pt idx="24">
                  <c:v>207</c:v>
                </c:pt>
                <c:pt idx="25">
                  <c:v>215</c:v>
                </c:pt>
                <c:pt idx="26">
                  <c:v>185</c:v>
                </c:pt>
                <c:pt idx="27">
                  <c:v>166</c:v>
                </c:pt>
                <c:pt idx="28">
                  <c:v>261</c:v>
                </c:pt>
                <c:pt idx="29">
                  <c:v>352</c:v>
                </c:pt>
                <c:pt idx="30">
                  <c:v>194</c:v>
                </c:pt>
                <c:pt idx="31">
                  <c:v>156</c:v>
                </c:pt>
                <c:pt idx="32">
                  <c:v>170</c:v>
                </c:pt>
                <c:pt idx="33">
                  <c:v>131</c:v>
                </c:pt>
                <c:pt idx="34">
                  <c:v>128</c:v>
                </c:pt>
                <c:pt idx="35">
                  <c:v>177</c:v>
                </c:pt>
                <c:pt idx="36">
                  <c:v>157</c:v>
                </c:pt>
                <c:pt idx="37">
                  <c:v>71</c:v>
                </c:pt>
                <c:pt idx="38">
                  <c:v>39</c:v>
                </c:pt>
                <c:pt idx="39">
                  <c:v>20</c:v>
                </c:pt>
                <c:pt idx="40">
                  <c:v>31</c:v>
                </c:pt>
                <c:pt idx="41">
                  <c:v>16</c:v>
                </c:pt>
                <c:pt idx="42">
                  <c:v>127</c:v>
                </c:pt>
                <c:pt idx="43">
                  <c:v>47</c:v>
                </c:pt>
                <c:pt idx="44">
                  <c:v>22</c:v>
                </c:pt>
                <c:pt idx="45">
                  <c:v>14</c:v>
                </c:pt>
                <c:pt idx="46">
                  <c:v>15</c:v>
                </c:pt>
                <c:pt idx="47">
                  <c:v>6</c:v>
                </c:pt>
                <c:pt idx="48">
                  <c:v>9</c:v>
                </c:pt>
                <c:pt idx="49">
                  <c:v>9</c:v>
                </c:pt>
                <c:pt idx="50">
                  <c:v>10</c:v>
                </c:pt>
                <c:pt idx="51">
                  <c:v>4</c:v>
                </c:pt>
                <c:pt idx="52">
                  <c:v>5</c:v>
                </c:pt>
                <c:pt idx="53">
                  <c:v>21</c:v>
                </c:pt>
                <c:pt idx="54">
                  <c:v>21</c:v>
                </c:pt>
                <c:pt idx="55">
                  <c:v>9</c:v>
                </c:pt>
                <c:pt idx="56">
                  <c:v>10</c:v>
                </c:pt>
                <c:pt idx="57">
                  <c:v>925</c:v>
                </c:pt>
                <c:pt idx="58">
                  <c:v>219</c:v>
                </c:pt>
                <c:pt idx="59">
                  <c:v>127</c:v>
                </c:pt>
                <c:pt idx="60">
                  <c:v>138</c:v>
                </c:pt>
                <c:pt idx="61">
                  <c:v>110</c:v>
                </c:pt>
                <c:pt idx="62">
                  <c:v>100</c:v>
                </c:pt>
                <c:pt idx="63">
                  <c:v>162</c:v>
                </c:pt>
                <c:pt idx="64">
                  <c:v>103</c:v>
                </c:pt>
                <c:pt idx="65">
                  <c:v>119</c:v>
                </c:pt>
                <c:pt idx="66">
                  <c:v>109</c:v>
                </c:pt>
                <c:pt idx="67">
                  <c:v>114</c:v>
                </c:pt>
                <c:pt idx="68">
                  <c:v>123</c:v>
                </c:pt>
                <c:pt idx="69">
                  <c:v>90</c:v>
                </c:pt>
                <c:pt idx="70">
                  <c:v>99</c:v>
                </c:pt>
                <c:pt idx="71">
                  <c:v>99</c:v>
                </c:pt>
                <c:pt idx="72">
                  <c:v>94</c:v>
                </c:pt>
                <c:pt idx="73">
                  <c:v>100</c:v>
                </c:pt>
                <c:pt idx="74">
                  <c:v>445</c:v>
                </c:pt>
                <c:pt idx="75">
                  <c:v>184</c:v>
                </c:pt>
                <c:pt idx="76">
                  <c:v>929</c:v>
                </c:pt>
                <c:pt idx="77">
                  <c:v>1028</c:v>
                </c:pt>
                <c:pt idx="78">
                  <c:v>314</c:v>
                </c:pt>
                <c:pt idx="79">
                  <c:v>139</c:v>
                </c:pt>
                <c:pt idx="80">
                  <c:v>134</c:v>
                </c:pt>
                <c:pt idx="81">
                  <c:v>117</c:v>
                </c:pt>
                <c:pt idx="82">
                  <c:v>107</c:v>
                </c:pt>
                <c:pt idx="83">
                  <c:v>99</c:v>
                </c:pt>
                <c:pt idx="84">
                  <c:v>125</c:v>
                </c:pt>
                <c:pt idx="85">
                  <c:v>113</c:v>
                </c:pt>
                <c:pt idx="86">
                  <c:v>112</c:v>
                </c:pt>
                <c:pt idx="87">
                  <c:v>86</c:v>
                </c:pt>
                <c:pt idx="88">
                  <c:v>105</c:v>
                </c:pt>
                <c:pt idx="89">
                  <c:v>141</c:v>
                </c:pt>
                <c:pt idx="90">
                  <c:v>100</c:v>
                </c:pt>
                <c:pt idx="91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E2-4D7F-A734-791509C04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648672"/>
        <c:axId val="172442432"/>
      </c:lineChart>
      <c:dateAx>
        <c:axId val="173648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442432"/>
        <c:crosses val="autoZero"/>
        <c:auto val="1"/>
        <c:lblOffset val="100"/>
        <c:baseTimeUnit val="days"/>
      </c:dateAx>
      <c:valAx>
        <c:axId val="17244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64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9B49C-5CAF-40F7-A880-E6511BBED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31BA0C-CE76-4928-82AB-2FCEE55DC9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5039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7F621-A4B8-4309-8F7B-396D4214E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07EAE-DEB1-45E3-83FD-DA3435846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541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Type Distribution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Type Distribution | TrendSet</dc:title>
  <dc:creator>Administrator</dc:creator>
  <cp:lastModifiedBy>Administrator</cp:lastModifiedBy>
  <cp:revision>1</cp:revision>
  <dcterms:created xsi:type="dcterms:W3CDTF">2018-12-17T09:58:07Z</dcterms:created>
  <dcterms:modified xsi:type="dcterms:W3CDTF">2018-12-17T09:58:19Z</dcterms:modified>
</cp:coreProperties>
</file>