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BFB5D-C7A5-429B-A400-435D10C0A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1F270-4E42-42A1-AEAB-2440CEE62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5807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555232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3039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78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2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66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63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22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6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1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07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7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936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FBC3D-CE2A-41E8-BE97-C0C0E107E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21681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00F70-15D2-43E4-9E8A-E98A71DEA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642641-5081-4831-8B38-1BE95F50D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223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9770354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12720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02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90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7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05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31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75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4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07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5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11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23897-1516-48B0-9CB0-9B58F86DC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73687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5D4B6-37A9-4640-BF1F-ECF98906D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C4A63-65D4-4510-A34D-522C067E2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143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54664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21161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9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8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58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9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27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1F459-5292-44CC-9321-11B3611B5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013196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Administrator</dc:creator>
  <cp:lastModifiedBy>Administrator</cp:lastModifiedBy>
  <cp:revision>1</cp:revision>
  <dcterms:created xsi:type="dcterms:W3CDTF">2018-12-17T09:55:20Z</dcterms:created>
  <dcterms:modified xsi:type="dcterms:W3CDTF">2018-12-17T09:55:42Z</dcterms:modified>
</cp:coreProperties>
</file>