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Status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0.91325815337698002</c:v>
                </c:pt>
                <c:pt idx="1">
                  <c:v>0.28725314183124001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49-4406-ABAC-ACB100D6FA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5805368"/>
        <c:axId val="256010320"/>
      </c:barChart>
      <c:catAx>
        <c:axId val="305805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010320"/>
        <c:crosses val="autoZero"/>
        <c:auto val="1"/>
        <c:lblAlgn val="ctr"/>
        <c:lblOffset val="100"/>
        <c:noMultiLvlLbl val="0"/>
      </c:catAx>
      <c:valAx>
        <c:axId val="256010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805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238FC-152D-43F0-83B4-F65C28D6B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AAA7EA-BFF0-4BCB-9D8A-F689D05655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85825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1BA408-86F4-4027-925A-84322E487D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629A9-3DBA-4EB0-AF5C-5A0E62380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164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TrendSet</dc:title>
  <dc:creator>Administrator</dc:creator>
  <cp:lastModifiedBy>Administrator</cp:lastModifiedBy>
  <cp:revision>1</cp:revision>
  <dcterms:created xsi:type="dcterms:W3CDTF">2018-12-17T09:54:45Z</dcterms:created>
  <dcterms:modified xsi:type="dcterms:W3CDTF">2018-12-17T09:54:57Z</dcterms:modified>
</cp:coreProperties>
</file>