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2666</c:v>
                </c:pt>
                <c:pt idx="1">
                  <c:v>2670</c:v>
                </c:pt>
                <c:pt idx="2">
                  <c:v>2671</c:v>
                </c:pt>
                <c:pt idx="3">
                  <c:v>2672</c:v>
                </c:pt>
                <c:pt idx="4">
                  <c:v>2678</c:v>
                </c:pt>
                <c:pt idx="5">
                  <c:v>2684</c:v>
                </c:pt>
                <c:pt idx="6">
                  <c:v>2707</c:v>
                </c:pt>
                <c:pt idx="7">
                  <c:v>2736</c:v>
                </c:pt>
                <c:pt idx="8">
                  <c:v>2751</c:v>
                </c:pt>
                <c:pt idx="9">
                  <c:v>2760</c:v>
                </c:pt>
                <c:pt idx="10">
                  <c:v>2761</c:v>
                </c:pt>
                <c:pt idx="11">
                  <c:v>2769</c:v>
                </c:pt>
                <c:pt idx="12">
                  <c:v>2772</c:v>
                </c:pt>
                <c:pt idx="13">
                  <c:v>2772</c:v>
                </c:pt>
                <c:pt idx="14">
                  <c:v>2771</c:v>
                </c:pt>
                <c:pt idx="15">
                  <c:v>2774</c:v>
                </c:pt>
                <c:pt idx="16">
                  <c:v>2776</c:v>
                </c:pt>
                <c:pt idx="17">
                  <c:v>2776</c:v>
                </c:pt>
                <c:pt idx="18">
                  <c:v>2777</c:v>
                </c:pt>
                <c:pt idx="19">
                  <c:v>2777</c:v>
                </c:pt>
                <c:pt idx="20">
                  <c:v>2779</c:v>
                </c:pt>
                <c:pt idx="21">
                  <c:v>2779</c:v>
                </c:pt>
                <c:pt idx="22">
                  <c:v>2779</c:v>
                </c:pt>
                <c:pt idx="23">
                  <c:v>2779</c:v>
                </c:pt>
                <c:pt idx="24">
                  <c:v>2780</c:v>
                </c:pt>
                <c:pt idx="25">
                  <c:v>2780</c:v>
                </c:pt>
                <c:pt idx="26">
                  <c:v>2780</c:v>
                </c:pt>
                <c:pt idx="27">
                  <c:v>2779</c:v>
                </c:pt>
                <c:pt idx="28">
                  <c:v>2781</c:v>
                </c:pt>
                <c:pt idx="29">
                  <c:v>2781</c:v>
                </c:pt>
                <c:pt idx="30">
                  <c:v>2782</c:v>
                </c:pt>
                <c:pt idx="31">
                  <c:v>2782</c:v>
                </c:pt>
                <c:pt idx="32">
                  <c:v>2782</c:v>
                </c:pt>
                <c:pt idx="33">
                  <c:v>2783</c:v>
                </c:pt>
                <c:pt idx="34">
                  <c:v>2784</c:v>
                </c:pt>
                <c:pt idx="35">
                  <c:v>2783</c:v>
                </c:pt>
                <c:pt idx="36">
                  <c:v>2783</c:v>
                </c:pt>
                <c:pt idx="37">
                  <c:v>2785</c:v>
                </c:pt>
                <c:pt idx="38">
                  <c:v>2784</c:v>
                </c:pt>
                <c:pt idx="39">
                  <c:v>2785</c:v>
                </c:pt>
                <c:pt idx="40">
                  <c:v>2786</c:v>
                </c:pt>
                <c:pt idx="41">
                  <c:v>2786</c:v>
                </c:pt>
                <c:pt idx="42">
                  <c:v>2788</c:v>
                </c:pt>
                <c:pt idx="43">
                  <c:v>2788</c:v>
                </c:pt>
                <c:pt idx="44">
                  <c:v>2788</c:v>
                </c:pt>
                <c:pt idx="45">
                  <c:v>2788</c:v>
                </c:pt>
                <c:pt idx="46">
                  <c:v>2789</c:v>
                </c:pt>
                <c:pt idx="47">
                  <c:v>2790</c:v>
                </c:pt>
                <c:pt idx="48">
                  <c:v>2790</c:v>
                </c:pt>
                <c:pt idx="49">
                  <c:v>2790</c:v>
                </c:pt>
                <c:pt idx="50">
                  <c:v>2791</c:v>
                </c:pt>
                <c:pt idx="51">
                  <c:v>2791</c:v>
                </c:pt>
                <c:pt idx="52">
                  <c:v>2791</c:v>
                </c:pt>
                <c:pt idx="53">
                  <c:v>2792</c:v>
                </c:pt>
                <c:pt idx="54">
                  <c:v>2792</c:v>
                </c:pt>
                <c:pt idx="55">
                  <c:v>2791</c:v>
                </c:pt>
                <c:pt idx="56">
                  <c:v>2793</c:v>
                </c:pt>
                <c:pt idx="57">
                  <c:v>2794</c:v>
                </c:pt>
                <c:pt idx="58">
                  <c:v>2794</c:v>
                </c:pt>
                <c:pt idx="59">
                  <c:v>2794</c:v>
                </c:pt>
                <c:pt idx="60">
                  <c:v>2794</c:v>
                </c:pt>
                <c:pt idx="61">
                  <c:v>2795</c:v>
                </c:pt>
                <c:pt idx="62">
                  <c:v>2795</c:v>
                </c:pt>
                <c:pt idx="63">
                  <c:v>2795</c:v>
                </c:pt>
                <c:pt idx="64">
                  <c:v>2795</c:v>
                </c:pt>
                <c:pt idx="65">
                  <c:v>2795</c:v>
                </c:pt>
                <c:pt idx="66">
                  <c:v>2795</c:v>
                </c:pt>
                <c:pt idx="67">
                  <c:v>2796</c:v>
                </c:pt>
                <c:pt idx="68">
                  <c:v>2797</c:v>
                </c:pt>
                <c:pt idx="69">
                  <c:v>2797</c:v>
                </c:pt>
                <c:pt idx="70">
                  <c:v>2797</c:v>
                </c:pt>
                <c:pt idx="71">
                  <c:v>2796</c:v>
                </c:pt>
                <c:pt idx="72">
                  <c:v>2796</c:v>
                </c:pt>
                <c:pt idx="73">
                  <c:v>2797</c:v>
                </c:pt>
                <c:pt idx="74">
                  <c:v>2797</c:v>
                </c:pt>
                <c:pt idx="75">
                  <c:v>2797</c:v>
                </c:pt>
                <c:pt idx="76">
                  <c:v>2797</c:v>
                </c:pt>
                <c:pt idx="77">
                  <c:v>2797</c:v>
                </c:pt>
                <c:pt idx="78">
                  <c:v>2797</c:v>
                </c:pt>
                <c:pt idx="79">
                  <c:v>2798</c:v>
                </c:pt>
                <c:pt idx="80">
                  <c:v>2800</c:v>
                </c:pt>
                <c:pt idx="81">
                  <c:v>2800</c:v>
                </c:pt>
                <c:pt idx="82">
                  <c:v>2801</c:v>
                </c:pt>
                <c:pt idx="83">
                  <c:v>2802</c:v>
                </c:pt>
                <c:pt idx="84">
                  <c:v>2802</c:v>
                </c:pt>
                <c:pt idx="85">
                  <c:v>2802</c:v>
                </c:pt>
                <c:pt idx="86">
                  <c:v>2804</c:v>
                </c:pt>
                <c:pt idx="87">
                  <c:v>2804</c:v>
                </c:pt>
                <c:pt idx="88">
                  <c:v>2805</c:v>
                </c:pt>
                <c:pt idx="89">
                  <c:v>2805</c:v>
                </c:pt>
                <c:pt idx="90">
                  <c:v>2805</c:v>
                </c:pt>
                <c:pt idx="91">
                  <c:v>2806</c:v>
                </c:pt>
              </c:numCache>
            </c:numRef>
          </c:val>
          <c:smooth val="0"/>
          <c:extLst>
            <c:ext xmlns:c16="http://schemas.microsoft.com/office/drawing/2014/chart" uri="{C3380CC4-5D6E-409C-BE32-E72D297353CC}">
              <c16:uniqueId val="{00000000-6F18-4475-9D51-886813469530}"/>
            </c:ext>
          </c:extLst>
        </c:ser>
        <c:dLbls>
          <c:showLegendKey val="0"/>
          <c:showVal val="0"/>
          <c:showCatName val="0"/>
          <c:showSerName val="0"/>
          <c:showPercent val="0"/>
          <c:showBubbleSize val="0"/>
        </c:dLbls>
        <c:smooth val="0"/>
        <c:axId val="314552120"/>
        <c:axId val="314553104"/>
      </c:lineChart>
      <c:dateAx>
        <c:axId val="31455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53104"/>
        <c:crosses val="autoZero"/>
        <c:auto val="1"/>
        <c:lblOffset val="100"/>
        <c:baseTimeUnit val="days"/>
      </c:dateAx>
      <c:valAx>
        <c:axId val="31455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5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95C2F-7615-491C-8DEB-1621CAE5A10F}"/>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E327E67A-3CB7-4F3D-BE73-A98DB875D137}"/>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428572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9E597-68DC-4D8F-A687-8241D5348BA6}"/>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2B75E490-A336-4885-A12D-7697C7B1F545}"/>
              </a:ext>
            </a:extLst>
          </p:cNvPr>
          <p:cNvGraphicFramePr>
            <a:graphicFrameLocks noGrp="1"/>
          </p:cNvGraphicFramePr>
          <p:nvPr>
            <p:ph type="tbl" sz="quarter" idx="13"/>
            <p:extLst>
              <p:ext uri="{D42A27DB-BD31-4B8C-83A1-F6EECF244321}">
                <p14:modId xmlns:p14="http://schemas.microsoft.com/office/powerpoint/2010/main" val="108252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915770569"/>
                    </a:ext>
                  </a:extLst>
                </a:gridCol>
                <a:gridCol w="411480">
                  <a:extLst>
                    <a:ext uri="{9D8B030D-6E8A-4147-A177-3AD203B41FA5}">
                      <a16:colId xmlns:a16="http://schemas.microsoft.com/office/drawing/2014/main" val="2297355618"/>
                    </a:ext>
                  </a:extLst>
                </a:gridCol>
                <a:gridCol w="304495">
                  <a:extLst>
                    <a:ext uri="{9D8B030D-6E8A-4147-A177-3AD203B41FA5}">
                      <a16:colId xmlns:a16="http://schemas.microsoft.com/office/drawing/2014/main" val="3654642446"/>
                    </a:ext>
                  </a:extLst>
                </a:gridCol>
                <a:gridCol w="304495">
                  <a:extLst>
                    <a:ext uri="{9D8B030D-6E8A-4147-A177-3AD203B41FA5}">
                      <a16:colId xmlns:a16="http://schemas.microsoft.com/office/drawing/2014/main" val="5619250"/>
                    </a:ext>
                  </a:extLst>
                </a:gridCol>
                <a:gridCol w="304495">
                  <a:extLst>
                    <a:ext uri="{9D8B030D-6E8A-4147-A177-3AD203B41FA5}">
                      <a16:colId xmlns:a16="http://schemas.microsoft.com/office/drawing/2014/main" val="2093031991"/>
                    </a:ext>
                  </a:extLst>
                </a:gridCol>
                <a:gridCol w="304495">
                  <a:extLst>
                    <a:ext uri="{9D8B030D-6E8A-4147-A177-3AD203B41FA5}">
                      <a16:colId xmlns:a16="http://schemas.microsoft.com/office/drawing/2014/main" val="3990424761"/>
                    </a:ext>
                  </a:extLst>
                </a:gridCol>
                <a:gridCol w="304495">
                  <a:extLst>
                    <a:ext uri="{9D8B030D-6E8A-4147-A177-3AD203B41FA5}">
                      <a16:colId xmlns:a16="http://schemas.microsoft.com/office/drawing/2014/main" val="2578354628"/>
                    </a:ext>
                  </a:extLst>
                </a:gridCol>
                <a:gridCol w="304495">
                  <a:extLst>
                    <a:ext uri="{9D8B030D-6E8A-4147-A177-3AD203B41FA5}">
                      <a16:colId xmlns:a16="http://schemas.microsoft.com/office/drawing/2014/main" val="885488800"/>
                    </a:ext>
                  </a:extLst>
                </a:gridCol>
                <a:gridCol w="304495">
                  <a:extLst>
                    <a:ext uri="{9D8B030D-6E8A-4147-A177-3AD203B41FA5}">
                      <a16:colId xmlns:a16="http://schemas.microsoft.com/office/drawing/2014/main" val="2095840557"/>
                    </a:ext>
                  </a:extLst>
                </a:gridCol>
                <a:gridCol w="304495">
                  <a:extLst>
                    <a:ext uri="{9D8B030D-6E8A-4147-A177-3AD203B41FA5}">
                      <a16:colId xmlns:a16="http://schemas.microsoft.com/office/drawing/2014/main" val="3989676607"/>
                    </a:ext>
                  </a:extLst>
                </a:gridCol>
                <a:gridCol w="304495">
                  <a:extLst>
                    <a:ext uri="{9D8B030D-6E8A-4147-A177-3AD203B41FA5}">
                      <a16:colId xmlns:a16="http://schemas.microsoft.com/office/drawing/2014/main" val="4147062172"/>
                    </a:ext>
                  </a:extLst>
                </a:gridCol>
                <a:gridCol w="304495">
                  <a:extLst>
                    <a:ext uri="{9D8B030D-6E8A-4147-A177-3AD203B41FA5}">
                      <a16:colId xmlns:a16="http://schemas.microsoft.com/office/drawing/2014/main" val="1902970890"/>
                    </a:ext>
                  </a:extLst>
                </a:gridCol>
                <a:gridCol w="304495">
                  <a:extLst>
                    <a:ext uri="{9D8B030D-6E8A-4147-A177-3AD203B41FA5}">
                      <a16:colId xmlns:a16="http://schemas.microsoft.com/office/drawing/2014/main" val="3182626386"/>
                    </a:ext>
                  </a:extLst>
                </a:gridCol>
                <a:gridCol w="304495">
                  <a:extLst>
                    <a:ext uri="{9D8B030D-6E8A-4147-A177-3AD203B41FA5}">
                      <a16:colId xmlns:a16="http://schemas.microsoft.com/office/drawing/2014/main" val="3746111493"/>
                    </a:ext>
                  </a:extLst>
                </a:gridCol>
                <a:gridCol w="304495">
                  <a:extLst>
                    <a:ext uri="{9D8B030D-6E8A-4147-A177-3AD203B41FA5}">
                      <a16:colId xmlns:a16="http://schemas.microsoft.com/office/drawing/2014/main" val="1023769542"/>
                    </a:ext>
                  </a:extLst>
                </a:gridCol>
                <a:gridCol w="304495">
                  <a:extLst>
                    <a:ext uri="{9D8B030D-6E8A-4147-A177-3AD203B41FA5}">
                      <a16:colId xmlns:a16="http://schemas.microsoft.com/office/drawing/2014/main" val="3554342337"/>
                    </a:ext>
                  </a:extLst>
                </a:gridCol>
                <a:gridCol w="304495">
                  <a:extLst>
                    <a:ext uri="{9D8B030D-6E8A-4147-A177-3AD203B41FA5}">
                      <a16:colId xmlns:a16="http://schemas.microsoft.com/office/drawing/2014/main" val="923580642"/>
                    </a:ext>
                  </a:extLst>
                </a:gridCol>
                <a:gridCol w="304495">
                  <a:extLst>
                    <a:ext uri="{9D8B030D-6E8A-4147-A177-3AD203B41FA5}">
                      <a16:colId xmlns:a16="http://schemas.microsoft.com/office/drawing/2014/main" val="3884521923"/>
                    </a:ext>
                  </a:extLst>
                </a:gridCol>
                <a:gridCol w="304495">
                  <a:extLst>
                    <a:ext uri="{9D8B030D-6E8A-4147-A177-3AD203B41FA5}">
                      <a16:colId xmlns:a16="http://schemas.microsoft.com/office/drawing/2014/main" val="2014515400"/>
                    </a:ext>
                  </a:extLst>
                </a:gridCol>
                <a:gridCol w="304495">
                  <a:extLst>
                    <a:ext uri="{9D8B030D-6E8A-4147-A177-3AD203B41FA5}">
                      <a16:colId xmlns:a16="http://schemas.microsoft.com/office/drawing/2014/main" val="4074894819"/>
                    </a:ext>
                  </a:extLst>
                </a:gridCol>
                <a:gridCol w="304495">
                  <a:extLst>
                    <a:ext uri="{9D8B030D-6E8A-4147-A177-3AD203B41FA5}">
                      <a16:colId xmlns:a16="http://schemas.microsoft.com/office/drawing/2014/main" val="3957990093"/>
                    </a:ext>
                  </a:extLst>
                </a:gridCol>
                <a:gridCol w="304495">
                  <a:extLst>
                    <a:ext uri="{9D8B030D-6E8A-4147-A177-3AD203B41FA5}">
                      <a16:colId xmlns:a16="http://schemas.microsoft.com/office/drawing/2014/main" val="3809137777"/>
                    </a:ext>
                  </a:extLst>
                </a:gridCol>
                <a:gridCol w="304495">
                  <a:extLst>
                    <a:ext uri="{9D8B030D-6E8A-4147-A177-3AD203B41FA5}">
                      <a16:colId xmlns:a16="http://schemas.microsoft.com/office/drawing/2014/main" val="268338104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33186112"/>
                  </a:ext>
                </a:extLst>
              </a:tr>
              <a:tr h="370840">
                <a:tc>
                  <a:txBody>
                    <a:bodyPr/>
                    <a:lstStyle/>
                    <a:p>
                      <a:r>
                        <a:rPr lang="en-US" sz="1000"/>
                        <a:t>TrendSet</a:t>
                      </a:r>
                    </a:p>
                  </a:txBody>
                  <a:tcPr/>
                </a:tc>
                <a:tc>
                  <a:txBody>
                    <a:bodyPr/>
                    <a:lstStyle/>
                    <a:p>
                      <a:r>
                        <a:rPr lang="en-US" sz="1000"/>
                        <a:t>2806</a:t>
                      </a:r>
                    </a:p>
                  </a:txBody>
                  <a:tcPr/>
                </a:tc>
                <a:tc>
                  <a:txBody>
                    <a:bodyPr/>
                    <a:lstStyle/>
                    <a:p>
                      <a:r>
                        <a:rPr lang="en-US" sz="1000"/>
                        <a:t>n/a</a:t>
                      </a:r>
                    </a:p>
                  </a:txBody>
                  <a:tcPr/>
                </a:tc>
                <a:tc>
                  <a:txBody>
                    <a:bodyPr/>
                    <a:lstStyle/>
                    <a:p>
                      <a:r>
                        <a:rPr lang="en-US" sz="1000"/>
                        <a:t>14</a:t>
                      </a:r>
                    </a:p>
                  </a:txBody>
                  <a:tcPr/>
                </a:tc>
                <a:tc>
                  <a:txBody>
                    <a:bodyPr/>
                    <a:lstStyle/>
                    <a:p>
                      <a:r>
                        <a:rPr lang="en-US" sz="1000"/>
                        <a:t>0</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334</a:t>
                      </a:r>
                    </a:p>
                  </a:txBody>
                  <a:tcPr/>
                </a:tc>
                <a:tc>
                  <a:txBody>
                    <a:bodyPr/>
                    <a:lstStyle/>
                    <a:p>
                      <a:r>
                        <a:rPr lang="en-US" sz="1000"/>
                        <a:t>0</a:t>
                      </a:r>
                    </a:p>
                  </a:txBody>
                  <a:tcPr/>
                </a:tc>
                <a:tc>
                  <a:txBody>
                    <a:bodyPr/>
                    <a:lstStyle/>
                    <a:p>
                      <a:r>
                        <a:rPr lang="en-US" sz="1000"/>
                        <a:t>330</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26</a:t>
                      </a:r>
                    </a:p>
                  </a:txBody>
                  <a:tcPr/>
                </a:tc>
                <a:tc>
                  <a:txBody>
                    <a:bodyPr/>
                    <a:lstStyle/>
                    <a:p>
                      <a:r>
                        <a:rPr lang="en-US" sz="1000"/>
                        <a:t>14</a:t>
                      </a:r>
                    </a:p>
                  </a:txBody>
                  <a:tcPr/>
                </a:tc>
                <a:tc>
                  <a:txBody>
                    <a:bodyPr/>
                    <a:lstStyle/>
                    <a:p>
                      <a:r>
                        <a:rPr lang="en-US" sz="1000"/>
                        <a:t>374</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572540800"/>
                  </a:ext>
                </a:extLst>
              </a:tr>
            </a:tbl>
          </a:graphicData>
        </a:graphic>
      </p:graphicFrame>
      <p:sp>
        <p:nvSpPr>
          <p:cNvPr id="4" name="Text Placeholder 3">
            <a:extLst>
              <a:ext uri="{FF2B5EF4-FFF2-40B4-BE49-F238E27FC236}">
                <a16:creationId xmlns:a16="http://schemas.microsoft.com/office/drawing/2014/main" id="{8A126016-2094-4A51-994B-815531D95F6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722302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D8A1-EB97-4280-B64D-DD8F2AF4F981}"/>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4E596E6B-7BD2-46B6-AE24-4F315F59C863}"/>
              </a:ext>
            </a:extLst>
          </p:cNvPr>
          <p:cNvGraphicFramePr>
            <a:graphicFrameLocks noGrp="1"/>
          </p:cNvGraphicFramePr>
          <p:nvPr>
            <p:ph type="tbl" sz="quarter" idx="13"/>
            <p:extLst>
              <p:ext uri="{D42A27DB-BD31-4B8C-83A1-F6EECF244321}">
                <p14:modId xmlns:p14="http://schemas.microsoft.com/office/powerpoint/2010/main" val="1944767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951913350"/>
                    </a:ext>
                  </a:extLst>
                </a:gridCol>
                <a:gridCol w="263347">
                  <a:extLst>
                    <a:ext uri="{9D8B030D-6E8A-4147-A177-3AD203B41FA5}">
                      <a16:colId xmlns:a16="http://schemas.microsoft.com/office/drawing/2014/main" val="1426978844"/>
                    </a:ext>
                  </a:extLst>
                </a:gridCol>
                <a:gridCol w="263347">
                  <a:extLst>
                    <a:ext uri="{9D8B030D-6E8A-4147-A177-3AD203B41FA5}">
                      <a16:colId xmlns:a16="http://schemas.microsoft.com/office/drawing/2014/main" val="4013731981"/>
                    </a:ext>
                  </a:extLst>
                </a:gridCol>
                <a:gridCol w="263347">
                  <a:extLst>
                    <a:ext uri="{9D8B030D-6E8A-4147-A177-3AD203B41FA5}">
                      <a16:colId xmlns:a16="http://schemas.microsoft.com/office/drawing/2014/main" val="1869645268"/>
                    </a:ext>
                  </a:extLst>
                </a:gridCol>
                <a:gridCol w="263347">
                  <a:extLst>
                    <a:ext uri="{9D8B030D-6E8A-4147-A177-3AD203B41FA5}">
                      <a16:colId xmlns:a16="http://schemas.microsoft.com/office/drawing/2014/main" val="3191980983"/>
                    </a:ext>
                  </a:extLst>
                </a:gridCol>
                <a:gridCol w="263347">
                  <a:extLst>
                    <a:ext uri="{9D8B030D-6E8A-4147-A177-3AD203B41FA5}">
                      <a16:colId xmlns:a16="http://schemas.microsoft.com/office/drawing/2014/main" val="74188017"/>
                    </a:ext>
                  </a:extLst>
                </a:gridCol>
                <a:gridCol w="263347">
                  <a:extLst>
                    <a:ext uri="{9D8B030D-6E8A-4147-A177-3AD203B41FA5}">
                      <a16:colId xmlns:a16="http://schemas.microsoft.com/office/drawing/2014/main" val="816112151"/>
                    </a:ext>
                  </a:extLst>
                </a:gridCol>
                <a:gridCol w="263347">
                  <a:extLst>
                    <a:ext uri="{9D8B030D-6E8A-4147-A177-3AD203B41FA5}">
                      <a16:colId xmlns:a16="http://schemas.microsoft.com/office/drawing/2014/main" val="1668238762"/>
                    </a:ext>
                  </a:extLst>
                </a:gridCol>
                <a:gridCol w="263347">
                  <a:extLst>
                    <a:ext uri="{9D8B030D-6E8A-4147-A177-3AD203B41FA5}">
                      <a16:colId xmlns:a16="http://schemas.microsoft.com/office/drawing/2014/main" val="3656939533"/>
                    </a:ext>
                  </a:extLst>
                </a:gridCol>
                <a:gridCol w="263347">
                  <a:extLst>
                    <a:ext uri="{9D8B030D-6E8A-4147-A177-3AD203B41FA5}">
                      <a16:colId xmlns:a16="http://schemas.microsoft.com/office/drawing/2014/main" val="653652188"/>
                    </a:ext>
                  </a:extLst>
                </a:gridCol>
                <a:gridCol w="263347">
                  <a:extLst>
                    <a:ext uri="{9D8B030D-6E8A-4147-A177-3AD203B41FA5}">
                      <a16:colId xmlns:a16="http://schemas.microsoft.com/office/drawing/2014/main" val="124574597"/>
                    </a:ext>
                  </a:extLst>
                </a:gridCol>
                <a:gridCol w="263347">
                  <a:extLst>
                    <a:ext uri="{9D8B030D-6E8A-4147-A177-3AD203B41FA5}">
                      <a16:colId xmlns:a16="http://schemas.microsoft.com/office/drawing/2014/main" val="3880453512"/>
                    </a:ext>
                  </a:extLst>
                </a:gridCol>
                <a:gridCol w="263347">
                  <a:extLst>
                    <a:ext uri="{9D8B030D-6E8A-4147-A177-3AD203B41FA5}">
                      <a16:colId xmlns:a16="http://schemas.microsoft.com/office/drawing/2014/main" val="3045551871"/>
                    </a:ext>
                  </a:extLst>
                </a:gridCol>
                <a:gridCol w="263347">
                  <a:extLst>
                    <a:ext uri="{9D8B030D-6E8A-4147-A177-3AD203B41FA5}">
                      <a16:colId xmlns:a16="http://schemas.microsoft.com/office/drawing/2014/main" val="1216098159"/>
                    </a:ext>
                  </a:extLst>
                </a:gridCol>
                <a:gridCol w="263347">
                  <a:extLst>
                    <a:ext uri="{9D8B030D-6E8A-4147-A177-3AD203B41FA5}">
                      <a16:colId xmlns:a16="http://schemas.microsoft.com/office/drawing/2014/main" val="1089626186"/>
                    </a:ext>
                  </a:extLst>
                </a:gridCol>
                <a:gridCol w="263347">
                  <a:extLst>
                    <a:ext uri="{9D8B030D-6E8A-4147-A177-3AD203B41FA5}">
                      <a16:colId xmlns:a16="http://schemas.microsoft.com/office/drawing/2014/main" val="1356077413"/>
                    </a:ext>
                  </a:extLst>
                </a:gridCol>
                <a:gridCol w="263347">
                  <a:extLst>
                    <a:ext uri="{9D8B030D-6E8A-4147-A177-3AD203B41FA5}">
                      <a16:colId xmlns:a16="http://schemas.microsoft.com/office/drawing/2014/main" val="2699528764"/>
                    </a:ext>
                  </a:extLst>
                </a:gridCol>
                <a:gridCol w="263347">
                  <a:extLst>
                    <a:ext uri="{9D8B030D-6E8A-4147-A177-3AD203B41FA5}">
                      <a16:colId xmlns:a16="http://schemas.microsoft.com/office/drawing/2014/main" val="3050700541"/>
                    </a:ext>
                  </a:extLst>
                </a:gridCol>
                <a:gridCol w="263347">
                  <a:extLst>
                    <a:ext uri="{9D8B030D-6E8A-4147-A177-3AD203B41FA5}">
                      <a16:colId xmlns:a16="http://schemas.microsoft.com/office/drawing/2014/main" val="1402059961"/>
                    </a:ext>
                  </a:extLst>
                </a:gridCol>
                <a:gridCol w="263347">
                  <a:extLst>
                    <a:ext uri="{9D8B030D-6E8A-4147-A177-3AD203B41FA5}">
                      <a16:colId xmlns:a16="http://schemas.microsoft.com/office/drawing/2014/main" val="627858237"/>
                    </a:ext>
                  </a:extLst>
                </a:gridCol>
                <a:gridCol w="263347">
                  <a:extLst>
                    <a:ext uri="{9D8B030D-6E8A-4147-A177-3AD203B41FA5}">
                      <a16:colId xmlns:a16="http://schemas.microsoft.com/office/drawing/2014/main" val="570391168"/>
                    </a:ext>
                  </a:extLst>
                </a:gridCol>
                <a:gridCol w="263347">
                  <a:extLst>
                    <a:ext uri="{9D8B030D-6E8A-4147-A177-3AD203B41FA5}">
                      <a16:colId xmlns:a16="http://schemas.microsoft.com/office/drawing/2014/main" val="2144118422"/>
                    </a:ext>
                  </a:extLst>
                </a:gridCol>
                <a:gridCol w="263347">
                  <a:extLst>
                    <a:ext uri="{9D8B030D-6E8A-4147-A177-3AD203B41FA5}">
                      <a16:colId xmlns:a16="http://schemas.microsoft.com/office/drawing/2014/main" val="28775345"/>
                    </a:ext>
                  </a:extLst>
                </a:gridCol>
                <a:gridCol w="263347">
                  <a:extLst>
                    <a:ext uri="{9D8B030D-6E8A-4147-A177-3AD203B41FA5}">
                      <a16:colId xmlns:a16="http://schemas.microsoft.com/office/drawing/2014/main" val="1470164998"/>
                    </a:ext>
                  </a:extLst>
                </a:gridCol>
                <a:gridCol w="263347">
                  <a:extLst>
                    <a:ext uri="{9D8B030D-6E8A-4147-A177-3AD203B41FA5}">
                      <a16:colId xmlns:a16="http://schemas.microsoft.com/office/drawing/2014/main" val="1584854399"/>
                    </a:ext>
                  </a:extLst>
                </a:gridCol>
                <a:gridCol w="263347">
                  <a:extLst>
                    <a:ext uri="{9D8B030D-6E8A-4147-A177-3AD203B41FA5}">
                      <a16:colId xmlns:a16="http://schemas.microsoft.com/office/drawing/2014/main" val="1206750498"/>
                    </a:ext>
                  </a:extLst>
                </a:gridCol>
                <a:gridCol w="263347">
                  <a:extLst>
                    <a:ext uri="{9D8B030D-6E8A-4147-A177-3AD203B41FA5}">
                      <a16:colId xmlns:a16="http://schemas.microsoft.com/office/drawing/2014/main" val="2478891649"/>
                    </a:ext>
                  </a:extLst>
                </a:gridCol>
                <a:gridCol w="263347">
                  <a:extLst>
                    <a:ext uri="{9D8B030D-6E8A-4147-A177-3AD203B41FA5}">
                      <a16:colId xmlns:a16="http://schemas.microsoft.com/office/drawing/2014/main" val="2531816823"/>
                    </a:ext>
                  </a:extLst>
                </a:gridCol>
                <a:gridCol w="263347">
                  <a:extLst>
                    <a:ext uri="{9D8B030D-6E8A-4147-A177-3AD203B41FA5}">
                      <a16:colId xmlns:a16="http://schemas.microsoft.com/office/drawing/2014/main" val="962096569"/>
                    </a:ext>
                  </a:extLst>
                </a:gridCol>
                <a:gridCol w="263347">
                  <a:extLst>
                    <a:ext uri="{9D8B030D-6E8A-4147-A177-3AD203B41FA5}">
                      <a16:colId xmlns:a16="http://schemas.microsoft.com/office/drawing/2014/main" val="638521016"/>
                    </a:ext>
                  </a:extLst>
                </a:gridCol>
                <a:gridCol w="263347">
                  <a:extLst>
                    <a:ext uri="{9D8B030D-6E8A-4147-A177-3AD203B41FA5}">
                      <a16:colId xmlns:a16="http://schemas.microsoft.com/office/drawing/2014/main" val="6591033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624307404"/>
                  </a:ext>
                </a:extLst>
              </a:tr>
              <a:tr h="370840">
                <a:tc>
                  <a:txBody>
                    <a:bodyPr/>
                    <a:lstStyle/>
                    <a:p>
                      <a:r>
                        <a:rPr lang="en-US" sz="1000"/>
                        <a:t>TrendSet</a:t>
                      </a:r>
                    </a:p>
                  </a:txBody>
                  <a:tcPr/>
                </a:tc>
                <a:tc>
                  <a:txBody>
                    <a:bodyPr/>
                    <a:lstStyle/>
                    <a:p>
                      <a:r>
                        <a:rPr lang="en-US" sz="1000"/>
                        <a:t>2806</a:t>
                      </a:r>
                    </a:p>
                  </a:txBody>
                  <a:tcPr/>
                </a:tc>
                <a:tc>
                  <a:txBody>
                    <a:bodyPr/>
                    <a:lstStyle/>
                    <a:p>
                      <a:r>
                        <a:rPr lang="en-US" sz="1000"/>
                        <a:t>140</a:t>
                      </a:r>
                    </a:p>
                  </a:txBody>
                  <a:tcPr/>
                </a:tc>
                <a:tc>
                  <a:txBody>
                    <a:bodyPr/>
                    <a:lstStyle/>
                    <a:p>
                      <a:r>
                        <a:rPr lang="en-US" sz="1000"/>
                        <a:t>171</a:t>
                      </a:r>
                    </a:p>
                  </a:txBody>
                  <a:tcPr/>
                </a:tc>
                <a:tc>
                  <a:txBody>
                    <a:bodyPr/>
                    <a:lstStyle/>
                    <a:p>
                      <a:r>
                        <a:rPr lang="en-US" sz="1000"/>
                        <a:t>20</a:t>
                      </a:r>
                    </a:p>
                  </a:txBody>
                  <a:tcPr/>
                </a:tc>
                <a:tc>
                  <a:txBody>
                    <a:bodyPr/>
                    <a:lstStyle/>
                    <a:p>
                      <a:r>
                        <a:rPr lang="en-US" sz="1000"/>
                        <a:t>2551.4456521739</a:t>
                      </a:r>
                    </a:p>
                  </a:txBody>
                  <a:tcPr/>
                </a:tc>
                <a:tc>
                  <a:txBody>
                    <a:bodyPr/>
                    <a:lstStyle/>
                    <a:p>
                      <a:r>
                        <a:rPr lang="en-US" sz="1000"/>
                        <a:t>281089</a:t>
                      </a:r>
                    </a:p>
                  </a:txBody>
                  <a:tcPr/>
                </a:tc>
                <a:tc>
                  <a:txBody>
                    <a:bodyPr/>
                    <a:lstStyle/>
                    <a:p>
                      <a:r>
                        <a:rPr lang="en-US" sz="1000"/>
                        <a:t>0</a:t>
                      </a:r>
                    </a:p>
                  </a:txBody>
                  <a:tcPr/>
                </a:tc>
                <a:tc>
                  <a:txBody>
                    <a:bodyPr/>
                    <a:lstStyle/>
                    <a:p>
                      <a:r>
                        <a:rPr lang="en-US" sz="1000"/>
                        <a:t>281089</a:t>
                      </a:r>
                    </a:p>
                  </a:txBody>
                  <a:tcPr/>
                </a:tc>
                <a:tc>
                  <a:txBody>
                    <a:bodyPr/>
                    <a:lstStyle/>
                    <a:p>
                      <a:r>
                        <a:rPr lang="en-US" sz="1000"/>
                        <a:t>12.36 %</a:t>
                      </a:r>
                    </a:p>
                  </a:txBody>
                  <a:tcPr/>
                </a:tc>
                <a:tc>
                  <a:txBody>
                    <a:bodyPr/>
                    <a:lstStyle/>
                    <a:p>
                      <a:r>
                        <a:rPr lang="en-US" sz="1000"/>
                        <a:t>668</a:t>
                      </a:r>
                    </a:p>
                  </a:txBody>
                  <a:tcPr/>
                </a:tc>
                <a:tc>
                  <a:txBody>
                    <a:bodyPr/>
                    <a:lstStyle/>
                    <a:p>
                      <a:r>
                        <a:rPr lang="en-US" sz="1000"/>
                        <a:t>534</a:t>
                      </a:r>
                    </a:p>
                  </a:txBody>
                  <a:tcPr/>
                </a:tc>
                <a:tc>
                  <a:txBody>
                    <a:bodyPr/>
                    <a:lstStyle/>
                    <a:p>
                      <a:r>
                        <a:rPr lang="en-US" sz="1000"/>
                        <a:t>38</a:t>
                      </a:r>
                    </a:p>
                  </a:txBody>
                  <a:tcPr/>
                </a:tc>
                <a:tc>
                  <a:txBody>
                    <a:bodyPr/>
                    <a:lstStyle/>
                    <a:p>
                      <a:r>
                        <a:rPr lang="en-US" sz="1000"/>
                        <a:t>0</a:t>
                      </a:r>
                    </a:p>
                  </a:txBody>
                  <a:tcPr/>
                </a:tc>
                <a:tc>
                  <a:txBody>
                    <a:bodyPr/>
                    <a:lstStyle/>
                    <a:p>
                      <a:r>
                        <a:rPr lang="en-US" sz="1000"/>
                        <a:t>14972</a:t>
                      </a:r>
                    </a:p>
                  </a:txBody>
                  <a:tcPr/>
                </a:tc>
                <a:tc>
                  <a:txBody>
                    <a:bodyPr/>
                    <a:lstStyle/>
                    <a:p>
                      <a:r>
                        <a:rPr lang="en-US" sz="1000"/>
                        <a:t>78</a:t>
                      </a:r>
                    </a:p>
                  </a:txBody>
                  <a:tcPr/>
                </a:tc>
                <a:tc>
                  <a:txBody>
                    <a:bodyPr/>
                    <a:lstStyle/>
                    <a:p>
                      <a:r>
                        <a:rPr lang="en-US" sz="1000"/>
                        <a:t>6200</a:t>
                      </a:r>
                    </a:p>
                  </a:txBody>
                  <a:tcPr/>
                </a:tc>
                <a:tc>
                  <a:txBody>
                    <a:bodyPr/>
                    <a:lstStyle/>
                    <a:p>
                      <a:r>
                        <a:rPr lang="en-US" sz="1000"/>
                        <a:t>627</a:t>
                      </a:r>
                    </a:p>
                  </a:txBody>
                  <a:tcPr/>
                </a:tc>
                <a:tc>
                  <a:txBody>
                    <a:bodyPr/>
                    <a:lstStyle/>
                    <a:p>
                      <a:r>
                        <a:rPr lang="en-US" sz="1000"/>
                        <a:t>8067</a:t>
                      </a:r>
                    </a:p>
                  </a:txBody>
                  <a:tcPr/>
                </a:tc>
                <a:tc>
                  <a:txBody>
                    <a:bodyPr/>
                    <a:lstStyle/>
                    <a:p>
                      <a:r>
                        <a:rPr lang="en-US" sz="1000"/>
                        <a:t>389</a:t>
                      </a:r>
                    </a:p>
                  </a:txBody>
                  <a:tcPr/>
                </a:tc>
                <a:tc>
                  <a:txBody>
                    <a:bodyPr/>
                    <a:lstStyle/>
                    <a:p>
                      <a:r>
                        <a:rPr lang="en-US" sz="1000"/>
                        <a:t>522</a:t>
                      </a:r>
                    </a:p>
                  </a:txBody>
                  <a:tcPr/>
                </a:tc>
                <a:tc>
                  <a:txBody>
                    <a:bodyPr/>
                    <a:lstStyle/>
                    <a:p>
                      <a:r>
                        <a:rPr lang="en-US" sz="1000"/>
                        <a:t>459</a:t>
                      </a:r>
                    </a:p>
                  </a:txBody>
                  <a:tcPr/>
                </a:tc>
                <a:tc>
                  <a:txBody>
                    <a:bodyPr/>
                    <a:lstStyle/>
                    <a:p>
                      <a:r>
                        <a:rPr lang="en-US" sz="1000"/>
                        <a:t>43</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74438020"/>
                  </a:ext>
                </a:extLst>
              </a:tr>
            </a:tbl>
          </a:graphicData>
        </a:graphic>
      </p:graphicFrame>
      <p:sp>
        <p:nvSpPr>
          <p:cNvPr id="4" name="Text Placeholder 3">
            <a:extLst>
              <a:ext uri="{FF2B5EF4-FFF2-40B4-BE49-F238E27FC236}">
                <a16:creationId xmlns:a16="http://schemas.microsoft.com/office/drawing/2014/main" id="{B7699A5D-6D3B-4FD5-80CB-A0FB854BF80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033416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5D060-04F9-4F52-935A-7DAC60AA18A7}"/>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FB3DB0B8-4A26-4A3F-8730-1431EE1BA0E6}"/>
              </a:ext>
            </a:extLst>
          </p:cNvPr>
          <p:cNvGraphicFramePr>
            <a:graphicFrameLocks noGrp="1"/>
          </p:cNvGraphicFramePr>
          <p:nvPr>
            <p:ph type="chart" sz="quarter" idx="13"/>
            <p:extLst>
              <p:ext uri="{D42A27DB-BD31-4B8C-83A1-F6EECF244321}">
                <p14:modId xmlns:p14="http://schemas.microsoft.com/office/powerpoint/2010/main" val="2941695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B90221-B066-4778-B3D8-1B92072125E0}"/>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0CABB9BE-D252-48FB-87FE-D2FBF0121E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6812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AA034-910F-49FA-B54A-B3BC4A87CA95}"/>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8823B4FD-CF71-438F-945D-6C8979140A15}"/>
              </a:ext>
            </a:extLst>
          </p:cNvPr>
          <p:cNvGraphicFramePr>
            <a:graphicFrameLocks noGrp="1"/>
          </p:cNvGraphicFramePr>
          <p:nvPr>
            <p:ph type="tbl" sz="quarter" idx="13"/>
            <p:extLst>
              <p:ext uri="{D42A27DB-BD31-4B8C-83A1-F6EECF244321}">
                <p14:modId xmlns:p14="http://schemas.microsoft.com/office/powerpoint/2010/main" val="1935205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0260631"/>
                    </a:ext>
                  </a:extLst>
                </a:gridCol>
                <a:gridCol w="1234440">
                  <a:extLst>
                    <a:ext uri="{9D8B030D-6E8A-4147-A177-3AD203B41FA5}">
                      <a16:colId xmlns:a16="http://schemas.microsoft.com/office/drawing/2014/main" val="4011787174"/>
                    </a:ext>
                  </a:extLst>
                </a:gridCol>
                <a:gridCol w="822960">
                  <a:extLst>
                    <a:ext uri="{9D8B030D-6E8A-4147-A177-3AD203B41FA5}">
                      <a16:colId xmlns:a16="http://schemas.microsoft.com/office/drawing/2014/main" val="1480473854"/>
                    </a:ext>
                  </a:extLst>
                </a:gridCol>
                <a:gridCol w="822960">
                  <a:extLst>
                    <a:ext uri="{9D8B030D-6E8A-4147-A177-3AD203B41FA5}">
                      <a16:colId xmlns:a16="http://schemas.microsoft.com/office/drawing/2014/main" val="4073604036"/>
                    </a:ext>
                  </a:extLst>
                </a:gridCol>
                <a:gridCol w="822960">
                  <a:extLst>
                    <a:ext uri="{9D8B030D-6E8A-4147-A177-3AD203B41FA5}">
                      <a16:colId xmlns:a16="http://schemas.microsoft.com/office/drawing/2014/main" val="974219554"/>
                    </a:ext>
                  </a:extLst>
                </a:gridCol>
                <a:gridCol w="822960">
                  <a:extLst>
                    <a:ext uri="{9D8B030D-6E8A-4147-A177-3AD203B41FA5}">
                      <a16:colId xmlns:a16="http://schemas.microsoft.com/office/drawing/2014/main" val="3754690446"/>
                    </a:ext>
                  </a:extLst>
                </a:gridCol>
                <a:gridCol w="822960">
                  <a:extLst>
                    <a:ext uri="{9D8B030D-6E8A-4147-A177-3AD203B41FA5}">
                      <a16:colId xmlns:a16="http://schemas.microsoft.com/office/drawing/2014/main" val="4058724733"/>
                    </a:ext>
                  </a:extLst>
                </a:gridCol>
                <a:gridCol w="822960">
                  <a:extLst>
                    <a:ext uri="{9D8B030D-6E8A-4147-A177-3AD203B41FA5}">
                      <a16:colId xmlns:a16="http://schemas.microsoft.com/office/drawing/2014/main" val="41371932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797794348"/>
                  </a:ext>
                </a:extLst>
              </a:tr>
              <a:tr h="370840">
                <a:tc>
                  <a:txBody>
                    <a:bodyPr/>
                    <a:lstStyle/>
                    <a:p>
                      <a:r>
                        <a:rPr lang="en-US" sz="1000"/>
                        <a:t>TrendSet</a:t>
                      </a:r>
                    </a:p>
                  </a:txBody>
                  <a:tcPr/>
                </a:tc>
                <a:tc>
                  <a:txBody>
                    <a:bodyPr/>
                    <a:lstStyle/>
                    <a:p>
                      <a:r>
                        <a:rPr lang="en-US" sz="1000"/>
                        <a:t>2806</a:t>
                      </a:r>
                    </a:p>
                  </a:txBody>
                  <a:tcPr/>
                </a:tc>
                <a:tc>
                  <a:txBody>
                    <a:bodyPr/>
                    <a:lstStyle/>
                    <a:p>
                      <a:r>
                        <a:rPr lang="en-US" sz="1000"/>
                        <a:t>2</a:t>
                      </a:r>
                    </a:p>
                  </a:txBody>
                  <a:tcPr/>
                </a:tc>
                <a:tc>
                  <a:txBody>
                    <a:bodyPr/>
                    <a:lstStyle/>
                    <a:p>
                      <a:r>
                        <a:rPr lang="en-US" sz="1000"/>
                        <a:t>0.1 %</a:t>
                      </a:r>
                    </a:p>
                  </a:txBody>
                  <a:tcPr/>
                </a:tc>
                <a:tc>
                  <a:txBody>
                    <a:bodyPr/>
                    <a:lstStyle/>
                    <a:p>
                      <a:r>
                        <a:rPr lang="en-US" sz="1000"/>
                        <a:t>4</a:t>
                      </a:r>
                    </a:p>
                  </a:txBody>
                  <a:tcPr/>
                </a:tc>
                <a:tc>
                  <a:txBody>
                    <a:bodyPr/>
                    <a:lstStyle/>
                    <a:p>
                      <a:r>
                        <a:rPr lang="en-US" sz="1000"/>
                        <a:t>0.1 %</a:t>
                      </a:r>
                    </a:p>
                  </a:txBody>
                  <a:tcPr/>
                </a:tc>
                <a:tc>
                  <a:txBody>
                    <a:bodyPr/>
                    <a:lstStyle/>
                    <a:p>
                      <a:r>
                        <a:rPr lang="en-US" sz="1000"/>
                        <a:t>12</a:t>
                      </a:r>
                    </a:p>
                  </a:txBody>
                  <a:tcPr/>
                </a:tc>
                <a:tc>
                  <a:txBody>
                    <a:bodyPr/>
                    <a:lstStyle/>
                    <a:p>
                      <a:r>
                        <a:rPr lang="en-US" sz="1000"/>
                        <a:t>0.4 %</a:t>
                      </a:r>
                    </a:p>
                  </a:txBody>
                  <a:tcPr/>
                </a:tc>
                <a:extLst>
                  <a:ext uri="{0D108BD9-81ED-4DB2-BD59-A6C34878D82A}">
                    <a16:rowId xmlns:a16="http://schemas.microsoft.com/office/drawing/2014/main" val="1133989406"/>
                  </a:ext>
                </a:extLst>
              </a:tr>
            </a:tbl>
          </a:graphicData>
        </a:graphic>
      </p:graphicFrame>
      <p:sp>
        <p:nvSpPr>
          <p:cNvPr id="4" name="Text Placeholder 3">
            <a:extLst>
              <a:ext uri="{FF2B5EF4-FFF2-40B4-BE49-F238E27FC236}">
                <a16:creationId xmlns:a16="http://schemas.microsoft.com/office/drawing/2014/main" id="{7B863A7F-805A-4650-9AB1-B1A83008B88C}"/>
              </a:ext>
            </a:extLst>
          </p:cNvPr>
          <p:cNvSpPr>
            <a:spLocks noGrp="1"/>
          </p:cNvSpPr>
          <p:nvPr>
            <p:ph type="body" sz="quarter" idx="14"/>
          </p:nvPr>
        </p:nvSpPr>
        <p:spPr/>
        <p:txBody>
          <a:bodyPr/>
          <a:lstStyle/>
          <a:p>
            <a:r>
              <a:rPr lang="en-US"/>
              <a:t>08/31/2018 - 09/30/2018</a:t>
            </a:r>
          </a:p>
        </p:txBody>
      </p:sp>
    </p:spTree>
    <p:extLst>
      <p:ext uri="{BB962C8B-B14F-4D97-AF65-F5344CB8AC3E}">
        <p14:creationId xmlns:p14="http://schemas.microsoft.com/office/powerpoint/2010/main" val="3781779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CA6FF-30C9-42D4-AFDA-FB1D61C7AAA8}"/>
              </a:ext>
            </a:extLst>
          </p:cNvPr>
          <p:cNvSpPr>
            <a:spLocks noGrp="1"/>
          </p:cNvSpPr>
          <p:nvPr>
            <p:ph type="title"/>
          </p:nvPr>
        </p:nvSpPr>
        <p:spPr/>
        <p:txBody>
          <a:bodyPr/>
          <a:lstStyle/>
          <a:p>
            <a:r>
              <a:rPr lang="en-US"/>
              <a:t>Facebook Own Posts Table | TrendSet - 1 of 16</a:t>
            </a:r>
          </a:p>
        </p:txBody>
      </p:sp>
      <p:graphicFrame>
        <p:nvGraphicFramePr>
          <p:cNvPr id="5" name="Table Placeholder 4">
            <a:extLst>
              <a:ext uri="{FF2B5EF4-FFF2-40B4-BE49-F238E27FC236}">
                <a16:creationId xmlns:a16="http://schemas.microsoft.com/office/drawing/2014/main" id="{2D1753F7-E93B-49EF-AFEA-E827CB0FF4B8}"/>
              </a:ext>
            </a:extLst>
          </p:cNvPr>
          <p:cNvGraphicFramePr>
            <a:graphicFrameLocks noGrp="1"/>
          </p:cNvGraphicFramePr>
          <p:nvPr>
            <p:ph type="tbl" sz="quarter" idx="13"/>
            <p:extLst>
              <p:ext uri="{D42A27DB-BD31-4B8C-83A1-F6EECF244321}">
                <p14:modId xmlns:p14="http://schemas.microsoft.com/office/powerpoint/2010/main" val="971232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177086153"/>
                    </a:ext>
                  </a:extLst>
                </a:gridCol>
                <a:gridCol w="822959">
                  <a:extLst>
                    <a:ext uri="{9D8B030D-6E8A-4147-A177-3AD203B41FA5}">
                      <a16:colId xmlns:a16="http://schemas.microsoft.com/office/drawing/2014/main" val="3883259252"/>
                    </a:ext>
                  </a:extLst>
                </a:gridCol>
                <a:gridCol w="246888">
                  <a:extLst>
                    <a:ext uri="{9D8B030D-6E8A-4147-A177-3AD203B41FA5}">
                      <a16:colId xmlns:a16="http://schemas.microsoft.com/office/drawing/2014/main" val="3764335209"/>
                    </a:ext>
                  </a:extLst>
                </a:gridCol>
                <a:gridCol w="246888">
                  <a:extLst>
                    <a:ext uri="{9D8B030D-6E8A-4147-A177-3AD203B41FA5}">
                      <a16:colId xmlns:a16="http://schemas.microsoft.com/office/drawing/2014/main" val="301246179"/>
                    </a:ext>
                  </a:extLst>
                </a:gridCol>
                <a:gridCol w="246888">
                  <a:extLst>
                    <a:ext uri="{9D8B030D-6E8A-4147-A177-3AD203B41FA5}">
                      <a16:colId xmlns:a16="http://schemas.microsoft.com/office/drawing/2014/main" val="1810958712"/>
                    </a:ext>
                  </a:extLst>
                </a:gridCol>
                <a:gridCol w="208280">
                  <a:extLst>
                    <a:ext uri="{9D8B030D-6E8A-4147-A177-3AD203B41FA5}">
                      <a16:colId xmlns:a16="http://schemas.microsoft.com/office/drawing/2014/main" val="778223599"/>
                    </a:ext>
                  </a:extLst>
                </a:gridCol>
                <a:gridCol w="208280">
                  <a:extLst>
                    <a:ext uri="{9D8B030D-6E8A-4147-A177-3AD203B41FA5}">
                      <a16:colId xmlns:a16="http://schemas.microsoft.com/office/drawing/2014/main" val="3483218188"/>
                    </a:ext>
                  </a:extLst>
                </a:gridCol>
                <a:gridCol w="208280">
                  <a:extLst>
                    <a:ext uri="{9D8B030D-6E8A-4147-A177-3AD203B41FA5}">
                      <a16:colId xmlns:a16="http://schemas.microsoft.com/office/drawing/2014/main" val="2413941164"/>
                    </a:ext>
                  </a:extLst>
                </a:gridCol>
                <a:gridCol w="208280">
                  <a:extLst>
                    <a:ext uri="{9D8B030D-6E8A-4147-A177-3AD203B41FA5}">
                      <a16:colId xmlns:a16="http://schemas.microsoft.com/office/drawing/2014/main" val="4091932864"/>
                    </a:ext>
                  </a:extLst>
                </a:gridCol>
                <a:gridCol w="208280">
                  <a:extLst>
                    <a:ext uri="{9D8B030D-6E8A-4147-A177-3AD203B41FA5}">
                      <a16:colId xmlns:a16="http://schemas.microsoft.com/office/drawing/2014/main" val="156793762"/>
                    </a:ext>
                  </a:extLst>
                </a:gridCol>
                <a:gridCol w="208280">
                  <a:extLst>
                    <a:ext uri="{9D8B030D-6E8A-4147-A177-3AD203B41FA5}">
                      <a16:colId xmlns:a16="http://schemas.microsoft.com/office/drawing/2014/main" val="3146325065"/>
                    </a:ext>
                  </a:extLst>
                </a:gridCol>
                <a:gridCol w="208280">
                  <a:extLst>
                    <a:ext uri="{9D8B030D-6E8A-4147-A177-3AD203B41FA5}">
                      <a16:colId xmlns:a16="http://schemas.microsoft.com/office/drawing/2014/main" val="2585084727"/>
                    </a:ext>
                  </a:extLst>
                </a:gridCol>
                <a:gridCol w="246888">
                  <a:extLst>
                    <a:ext uri="{9D8B030D-6E8A-4147-A177-3AD203B41FA5}">
                      <a16:colId xmlns:a16="http://schemas.microsoft.com/office/drawing/2014/main" val="2277707452"/>
                    </a:ext>
                  </a:extLst>
                </a:gridCol>
                <a:gridCol w="246888">
                  <a:extLst>
                    <a:ext uri="{9D8B030D-6E8A-4147-A177-3AD203B41FA5}">
                      <a16:colId xmlns:a16="http://schemas.microsoft.com/office/drawing/2014/main" val="1642267083"/>
                    </a:ext>
                  </a:extLst>
                </a:gridCol>
                <a:gridCol w="246888">
                  <a:extLst>
                    <a:ext uri="{9D8B030D-6E8A-4147-A177-3AD203B41FA5}">
                      <a16:colId xmlns:a16="http://schemas.microsoft.com/office/drawing/2014/main" val="3147522290"/>
                    </a:ext>
                  </a:extLst>
                </a:gridCol>
                <a:gridCol w="208280">
                  <a:extLst>
                    <a:ext uri="{9D8B030D-6E8A-4147-A177-3AD203B41FA5}">
                      <a16:colId xmlns:a16="http://schemas.microsoft.com/office/drawing/2014/main" val="1246939389"/>
                    </a:ext>
                  </a:extLst>
                </a:gridCol>
                <a:gridCol w="246888">
                  <a:extLst>
                    <a:ext uri="{9D8B030D-6E8A-4147-A177-3AD203B41FA5}">
                      <a16:colId xmlns:a16="http://schemas.microsoft.com/office/drawing/2014/main" val="3486247497"/>
                    </a:ext>
                  </a:extLst>
                </a:gridCol>
                <a:gridCol w="246888">
                  <a:extLst>
                    <a:ext uri="{9D8B030D-6E8A-4147-A177-3AD203B41FA5}">
                      <a16:colId xmlns:a16="http://schemas.microsoft.com/office/drawing/2014/main" val="2206987021"/>
                    </a:ext>
                  </a:extLst>
                </a:gridCol>
                <a:gridCol w="246888">
                  <a:extLst>
                    <a:ext uri="{9D8B030D-6E8A-4147-A177-3AD203B41FA5}">
                      <a16:colId xmlns:a16="http://schemas.microsoft.com/office/drawing/2014/main" val="2998397009"/>
                    </a:ext>
                  </a:extLst>
                </a:gridCol>
                <a:gridCol w="208280">
                  <a:extLst>
                    <a:ext uri="{9D8B030D-6E8A-4147-A177-3AD203B41FA5}">
                      <a16:colId xmlns:a16="http://schemas.microsoft.com/office/drawing/2014/main" val="930344928"/>
                    </a:ext>
                  </a:extLst>
                </a:gridCol>
                <a:gridCol w="246888">
                  <a:extLst>
                    <a:ext uri="{9D8B030D-6E8A-4147-A177-3AD203B41FA5}">
                      <a16:colId xmlns:a16="http://schemas.microsoft.com/office/drawing/2014/main" val="3104830969"/>
                    </a:ext>
                  </a:extLst>
                </a:gridCol>
                <a:gridCol w="246888">
                  <a:extLst>
                    <a:ext uri="{9D8B030D-6E8A-4147-A177-3AD203B41FA5}">
                      <a16:colId xmlns:a16="http://schemas.microsoft.com/office/drawing/2014/main" val="1701795930"/>
                    </a:ext>
                  </a:extLst>
                </a:gridCol>
                <a:gridCol w="208280">
                  <a:extLst>
                    <a:ext uri="{9D8B030D-6E8A-4147-A177-3AD203B41FA5}">
                      <a16:colId xmlns:a16="http://schemas.microsoft.com/office/drawing/2014/main" val="2457222028"/>
                    </a:ext>
                  </a:extLst>
                </a:gridCol>
                <a:gridCol w="208280">
                  <a:extLst>
                    <a:ext uri="{9D8B030D-6E8A-4147-A177-3AD203B41FA5}">
                      <a16:colId xmlns:a16="http://schemas.microsoft.com/office/drawing/2014/main" val="2497742904"/>
                    </a:ext>
                  </a:extLst>
                </a:gridCol>
                <a:gridCol w="208280">
                  <a:extLst>
                    <a:ext uri="{9D8B030D-6E8A-4147-A177-3AD203B41FA5}">
                      <a16:colId xmlns:a16="http://schemas.microsoft.com/office/drawing/2014/main" val="3483500026"/>
                    </a:ext>
                  </a:extLst>
                </a:gridCol>
                <a:gridCol w="246888">
                  <a:extLst>
                    <a:ext uri="{9D8B030D-6E8A-4147-A177-3AD203B41FA5}">
                      <a16:colId xmlns:a16="http://schemas.microsoft.com/office/drawing/2014/main" val="351587157"/>
                    </a:ext>
                  </a:extLst>
                </a:gridCol>
                <a:gridCol w="208280">
                  <a:extLst>
                    <a:ext uri="{9D8B030D-6E8A-4147-A177-3AD203B41FA5}">
                      <a16:colId xmlns:a16="http://schemas.microsoft.com/office/drawing/2014/main" val="3464786565"/>
                    </a:ext>
                  </a:extLst>
                </a:gridCol>
                <a:gridCol w="208280">
                  <a:extLst>
                    <a:ext uri="{9D8B030D-6E8A-4147-A177-3AD203B41FA5}">
                      <a16:colId xmlns:a16="http://schemas.microsoft.com/office/drawing/2014/main" val="1694388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25812539"/>
                  </a:ext>
                </a:extLst>
              </a:tr>
            </a:tbl>
          </a:graphicData>
        </a:graphic>
      </p:graphicFrame>
      <p:sp>
        <p:nvSpPr>
          <p:cNvPr id="4" name="Text Placeholder 3">
            <a:extLst>
              <a:ext uri="{FF2B5EF4-FFF2-40B4-BE49-F238E27FC236}">
                <a16:creationId xmlns:a16="http://schemas.microsoft.com/office/drawing/2014/main" id="{041317B0-0052-4331-A469-F30056F2D05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57759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E09BA-51DF-45E1-98DF-F81A9BEB192A}"/>
              </a:ext>
            </a:extLst>
          </p:cNvPr>
          <p:cNvSpPr>
            <a:spLocks noGrp="1"/>
          </p:cNvSpPr>
          <p:nvPr>
            <p:ph type="title"/>
          </p:nvPr>
        </p:nvSpPr>
        <p:spPr/>
        <p:txBody>
          <a:bodyPr/>
          <a:lstStyle/>
          <a:p>
            <a:r>
              <a:rPr lang="en-US"/>
              <a:t>Facebook Own Posts Table | TrendSet - 2 of 16</a:t>
            </a:r>
          </a:p>
        </p:txBody>
      </p:sp>
      <p:graphicFrame>
        <p:nvGraphicFramePr>
          <p:cNvPr id="5" name="Table Placeholder 4">
            <a:extLst>
              <a:ext uri="{FF2B5EF4-FFF2-40B4-BE49-F238E27FC236}">
                <a16:creationId xmlns:a16="http://schemas.microsoft.com/office/drawing/2014/main" id="{6664294F-E71D-46BA-97B7-A925FA65F6D5}"/>
              </a:ext>
            </a:extLst>
          </p:cNvPr>
          <p:cNvGraphicFramePr>
            <a:graphicFrameLocks noGrp="1"/>
          </p:cNvGraphicFramePr>
          <p:nvPr>
            <p:ph type="tbl" sz="quarter" idx="13"/>
            <p:extLst>
              <p:ext uri="{D42A27DB-BD31-4B8C-83A1-F6EECF244321}">
                <p14:modId xmlns:p14="http://schemas.microsoft.com/office/powerpoint/2010/main" val="4160612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679698424"/>
                    </a:ext>
                  </a:extLst>
                </a:gridCol>
                <a:gridCol w="822959">
                  <a:extLst>
                    <a:ext uri="{9D8B030D-6E8A-4147-A177-3AD203B41FA5}">
                      <a16:colId xmlns:a16="http://schemas.microsoft.com/office/drawing/2014/main" val="2731729989"/>
                    </a:ext>
                  </a:extLst>
                </a:gridCol>
                <a:gridCol w="246888">
                  <a:extLst>
                    <a:ext uri="{9D8B030D-6E8A-4147-A177-3AD203B41FA5}">
                      <a16:colId xmlns:a16="http://schemas.microsoft.com/office/drawing/2014/main" val="1709381671"/>
                    </a:ext>
                  </a:extLst>
                </a:gridCol>
                <a:gridCol w="246888">
                  <a:extLst>
                    <a:ext uri="{9D8B030D-6E8A-4147-A177-3AD203B41FA5}">
                      <a16:colId xmlns:a16="http://schemas.microsoft.com/office/drawing/2014/main" val="1177142966"/>
                    </a:ext>
                  </a:extLst>
                </a:gridCol>
                <a:gridCol w="246888">
                  <a:extLst>
                    <a:ext uri="{9D8B030D-6E8A-4147-A177-3AD203B41FA5}">
                      <a16:colId xmlns:a16="http://schemas.microsoft.com/office/drawing/2014/main" val="2318166751"/>
                    </a:ext>
                  </a:extLst>
                </a:gridCol>
                <a:gridCol w="208280">
                  <a:extLst>
                    <a:ext uri="{9D8B030D-6E8A-4147-A177-3AD203B41FA5}">
                      <a16:colId xmlns:a16="http://schemas.microsoft.com/office/drawing/2014/main" val="3451351425"/>
                    </a:ext>
                  </a:extLst>
                </a:gridCol>
                <a:gridCol w="208280">
                  <a:extLst>
                    <a:ext uri="{9D8B030D-6E8A-4147-A177-3AD203B41FA5}">
                      <a16:colId xmlns:a16="http://schemas.microsoft.com/office/drawing/2014/main" val="3262204523"/>
                    </a:ext>
                  </a:extLst>
                </a:gridCol>
                <a:gridCol w="208280">
                  <a:extLst>
                    <a:ext uri="{9D8B030D-6E8A-4147-A177-3AD203B41FA5}">
                      <a16:colId xmlns:a16="http://schemas.microsoft.com/office/drawing/2014/main" val="113193666"/>
                    </a:ext>
                  </a:extLst>
                </a:gridCol>
                <a:gridCol w="208280">
                  <a:extLst>
                    <a:ext uri="{9D8B030D-6E8A-4147-A177-3AD203B41FA5}">
                      <a16:colId xmlns:a16="http://schemas.microsoft.com/office/drawing/2014/main" val="3767375372"/>
                    </a:ext>
                  </a:extLst>
                </a:gridCol>
                <a:gridCol w="208280">
                  <a:extLst>
                    <a:ext uri="{9D8B030D-6E8A-4147-A177-3AD203B41FA5}">
                      <a16:colId xmlns:a16="http://schemas.microsoft.com/office/drawing/2014/main" val="2952919206"/>
                    </a:ext>
                  </a:extLst>
                </a:gridCol>
                <a:gridCol w="208280">
                  <a:extLst>
                    <a:ext uri="{9D8B030D-6E8A-4147-A177-3AD203B41FA5}">
                      <a16:colId xmlns:a16="http://schemas.microsoft.com/office/drawing/2014/main" val="3647380327"/>
                    </a:ext>
                  </a:extLst>
                </a:gridCol>
                <a:gridCol w="208280">
                  <a:extLst>
                    <a:ext uri="{9D8B030D-6E8A-4147-A177-3AD203B41FA5}">
                      <a16:colId xmlns:a16="http://schemas.microsoft.com/office/drawing/2014/main" val="4135209522"/>
                    </a:ext>
                  </a:extLst>
                </a:gridCol>
                <a:gridCol w="246888">
                  <a:extLst>
                    <a:ext uri="{9D8B030D-6E8A-4147-A177-3AD203B41FA5}">
                      <a16:colId xmlns:a16="http://schemas.microsoft.com/office/drawing/2014/main" val="1241361955"/>
                    </a:ext>
                  </a:extLst>
                </a:gridCol>
                <a:gridCol w="246888">
                  <a:extLst>
                    <a:ext uri="{9D8B030D-6E8A-4147-A177-3AD203B41FA5}">
                      <a16:colId xmlns:a16="http://schemas.microsoft.com/office/drawing/2014/main" val="3601502874"/>
                    </a:ext>
                  </a:extLst>
                </a:gridCol>
                <a:gridCol w="246888">
                  <a:extLst>
                    <a:ext uri="{9D8B030D-6E8A-4147-A177-3AD203B41FA5}">
                      <a16:colId xmlns:a16="http://schemas.microsoft.com/office/drawing/2014/main" val="2792091863"/>
                    </a:ext>
                  </a:extLst>
                </a:gridCol>
                <a:gridCol w="208280">
                  <a:extLst>
                    <a:ext uri="{9D8B030D-6E8A-4147-A177-3AD203B41FA5}">
                      <a16:colId xmlns:a16="http://schemas.microsoft.com/office/drawing/2014/main" val="1514569136"/>
                    </a:ext>
                  </a:extLst>
                </a:gridCol>
                <a:gridCol w="246888">
                  <a:extLst>
                    <a:ext uri="{9D8B030D-6E8A-4147-A177-3AD203B41FA5}">
                      <a16:colId xmlns:a16="http://schemas.microsoft.com/office/drawing/2014/main" val="1112911856"/>
                    </a:ext>
                  </a:extLst>
                </a:gridCol>
                <a:gridCol w="246888">
                  <a:extLst>
                    <a:ext uri="{9D8B030D-6E8A-4147-A177-3AD203B41FA5}">
                      <a16:colId xmlns:a16="http://schemas.microsoft.com/office/drawing/2014/main" val="1071015840"/>
                    </a:ext>
                  </a:extLst>
                </a:gridCol>
                <a:gridCol w="246888">
                  <a:extLst>
                    <a:ext uri="{9D8B030D-6E8A-4147-A177-3AD203B41FA5}">
                      <a16:colId xmlns:a16="http://schemas.microsoft.com/office/drawing/2014/main" val="1276715353"/>
                    </a:ext>
                  </a:extLst>
                </a:gridCol>
                <a:gridCol w="208280">
                  <a:extLst>
                    <a:ext uri="{9D8B030D-6E8A-4147-A177-3AD203B41FA5}">
                      <a16:colId xmlns:a16="http://schemas.microsoft.com/office/drawing/2014/main" val="1637745396"/>
                    </a:ext>
                  </a:extLst>
                </a:gridCol>
                <a:gridCol w="246888">
                  <a:extLst>
                    <a:ext uri="{9D8B030D-6E8A-4147-A177-3AD203B41FA5}">
                      <a16:colId xmlns:a16="http://schemas.microsoft.com/office/drawing/2014/main" val="427382790"/>
                    </a:ext>
                  </a:extLst>
                </a:gridCol>
                <a:gridCol w="246888">
                  <a:extLst>
                    <a:ext uri="{9D8B030D-6E8A-4147-A177-3AD203B41FA5}">
                      <a16:colId xmlns:a16="http://schemas.microsoft.com/office/drawing/2014/main" val="3499984945"/>
                    </a:ext>
                  </a:extLst>
                </a:gridCol>
                <a:gridCol w="208280">
                  <a:extLst>
                    <a:ext uri="{9D8B030D-6E8A-4147-A177-3AD203B41FA5}">
                      <a16:colId xmlns:a16="http://schemas.microsoft.com/office/drawing/2014/main" val="905170713"/>
                    </a:ext>
                  </a:extLst>
                </a:gridCol>
                <a:gridCol w="208280">
                  <a:extLst>
                    <a:ext uri="{9D8B030D-6E8A-4147-A177-3AD203B41FA5}">
                      <a16:colId xmlns:a16="http://schemas.microsoft.com/office/drawing/2014/main" val="471213073"/>
                    </a:ext>
                  </a:extLst>
                </a:gridCol>
                <a:gridCol w="208280">
                  <a:extLst>
                    <a:ext uri="{9D8B030D-6E8A-4147-A177-3AD203B41FA5}">
                      <a16:colId xmlns:a16="http://schemas.microsoft.com/office/drawing/2014/main" val="1832531703"/>
                    </a:ext>
                  </a:extLst>
                </a:gridCol>
                <a:gridCol w="246888">
                  <a:extLst>
                    <a:ext uri="{9D8B030D-6E8A-4147-A177-3AD203B41FA5}">
                      <a16:colId xmlns:a16="http://schemas.microsoft.com/office/drawing/2014/main" val="1890307991"/>
                    </a:ext>
                  </a:extLst>
                </a:gridCol>
                <a:gridCol w="208280">
                  <a:extLst>
                    <a:ext uri="{9D8B030D-6E8A-4147-A177-3AD203B41FA5}">
                      <a16:colId xmlns:a16="http://schemas.microsoft.com/office/drawing/2014/main" val="3528522955"/>
                    </a:ext>
                  </a:extLst>
                </a:gridCol>
                <a:gridCol w="208280">
                  <a:extLst>
                    <a:ext uri="{9D8B030D-6E8A-4147-A177-3AD203B41FA5}">
                      <a16:colId xmlns:a16="http://schemas.microsoft.com/office/drawing/2014/main" val="3767501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4921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- 2018-09-25 09:00:01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https://bit.ly/2QTECfx
Die Schönheit des Augenblicks – das TrendSet Leitmotiv vereint in sich die neuen Farben und Strömungen des Frühjahrs/Sommers 2019. Was es sonst noch aussagt und worauf wir uns in S/S 2019 freuen können, findet ihr jetzt im TrendSet Blog. Lest mal rein!
#trendsetmuenchen #trendset #trendsetwinter2019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https://scontent.xx.fbcdn.net/v/t1.0-9/p720x720/42449503_2106863879344204_2150384752379559936_n.jpg?_nc_cat=106&amp;_nc_ht=scontent.xx&amp;oh=2789733190817704a5c303dca03b045e&amp;oe=5CA600FD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04841694"/>
                  </a:ext>
                </a:extLst>
              </a:tr>
            </a:tbl>
          </a:graphicData>
        </a:graphic>
      </p:graphicFrame>
      <p:sp>
        <p:nvSpPr>
          <p:cNvPr id="4" name="Text Placeholder 3">
            <a:extLst>
              <a:ext uri="{FF2B5EF4-FFF2-40B4-BE49-F238E27FC236}">
                <a16:creationId xmlns:a16="http://schemas.microsoft.com/office/drawing/2014/main" id="{3E8ECD18-49F1-4C82-B817-79F9DC75E16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24675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35156-6888-44E6-98E4-71E35A9F17EE}"/>
              </a:ext>
            </a:extLst>
          </p:cNvPr>
          <p:cNvSpPr>
            <a:spLocks noGrp="1"/>
          </p:cNvSpPr>
          <p:nvPr>
            <p:ph type="title"/>
          </p:nvPr>
        </p:nvSpPr>
        <p:spPr/>
        <p:txBody>
          <a:bodyPr/>
          <a:lstStyle/>
          <a:p>
            <a:r>
              <a:rPr lang="en-US"/>
              <a:t>Facebook Own Posts Table | TrendSet - 3 of 16</a:t>
            </a:r>
          </a:p>
        </p:txBody>
      </p:sp>
      <p:graphicFrame>
        <p:nvGraphicFramePr>
          <p:cNvPr id="5" name="Table Placeholder 4">
            <a:extLst>
              <a:ext uri="{FF2B5EF4-FFF2-40B4-BE49-F238E27FC236}">
                <a16:creationId xmlns:a16="http://schemas.microsoft.com/office/drawing/2014/main" id="{9CCD4AAD-E95F-45F1-94B3-D4600F19BDE0}"/>
              </a:ext>
            </a:extLst>
          </p:cNvPr>
          <p:cNvGraphicFramePr>
            <a:graphicFrameLocks noGrp="1"/>
          </p:cNvGraphicFramePr>
          <p:nvPr>
            <p:ph type="tbl" sz="quarter" idx="13"/>
            <p:extLst>
              <p:ext uri="{D42A27DB-BD31-4B8C-83A1-F6EECF244321}">
                <p14:modId xmlns:p14="http://schemas.microsoft.com/office/powerpoint/2010/main" val="9802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021436099"/>
                    </a:ext>
                  </a:extLst>
                </a:gridCol>
                <a:gridCol w="822959">
                  <a:extLst>
                    <a:ext uri="{9D8B030D-6E8A-4147-A177-3AD203B41FA5}">
                      <a16:colId xmlns:a16="http://schemas.microsoft.com/office/drawing/2014/main" val="3751836270"/>
                    </a:ext>
                  </a:extLst>
                </a:gridCol>
                <a:gridCol w="246888">
                  <a:extLst>
                    <a:ext uri="{9D8B030D-6E8A-4147-A177-3AD203B41FA5}">
                      <a16:colId xmlns:a16="http://schemas.microsoft.com/office/drawing/2014/main" val="794165534"/>
                    </a:ext>
                  </a:extLst>
                </a:gridCol>
                <a:gridCol w="246888">
                  <a:extLst>
                    <a:ext uri="{9D8B030D-6E8A-4147-A177-3AD203B41FA5}">
                      <a16:colId xmlns:a16="http://schemas.microsoft.com/office/drawing/2014/main" val="628480651"/>
                    </a:ext>
                  </a:extLst>
                </a:gridCol>
                <a:gridCol w="246888">
                  <a:extLst>
                    <a:ext uri="{9D8B030D-6E8A-4147-A177-3AD203B41FA5}">
                      <a16:colId xmlns:a16="http://schemas.microsoft.com/office/drawing/2014/main" val="1108646588"/>
                    </a:ext>
                  </a:extLst>
                </a:gridCol>
                <a:gridCol w="208280">
                  <a:extLst>
                    <a:ext uri="{9D8B030D-6E8A-4147-A177-3AD203B41FA5}">
                      <a16:colId xmlns:a16="http://schemas.microsoft.com/office/drawing/2014/main" val="284046072"/>
                    </a:ext>
                  </a:extLst>
                </a:gridCol>
                <a:gridCol w="208280">
                  <a:extLst>
                    <a:ext uri="{9D8B030D-6E8A-4147-A177-3AD203B41FA5}">
                      <a16:colId xmlns:a16="http://schemas.microsoft.com/office/drawing/2014/main" val="1250963977"/>
                    </a:ext>
                  </a:extLst>
                </a:gridCol>
                <a:gridCol w="208280">
                  <a:extLst>
                    <a:ext uri="{9D8B030D-6E8A-4147-A177-3AD203B41FA5}">
                      <a16:colId xmlns:a16="http://schemas.microsoft.com/office/drawing/2014/main" val="225081882"/>
                    </a:ext>
                  </a:extLst>
                </a:gridCol>
                <a:gridCol w="208280">
                  <a:extLst>
                    <a:ext uri="{9D8B030D-6E8A-4147-A177-3AD203B41FA5}">
                      <a16:colId xmlns:a16="http://schemas.microsoft.com/office/drawing/2014/main" val="2843120165"/>
                    </a:ext>
                  </a:extLst>
                </a:gridCol>
                <a:gridCol w="208280">
                  <a:extLst>
                    <a:ext uri="{9D8B030D-6E8A-4147-A177-3AD203B41FA5}">
                      <a16:colId xmlns:a16="http://schemas.microsoft.com/office/drawing/2014/main" val="280189061"/>
                    </a:ext>
                  </a:extLst>
                </a:gridCol>
                <a:gridCol w="208280">
                  <a:extLst>
                    <a:ext uri="{9D8B030D-6E8A-4147-A177-3AD203B41FA5}">
                      <a16:colId xmlns:a16="http://schemas.microsoft.com/office/drawing/2014/main" val="981602942"/>
                    </a:ext>
                  </a:extLst>
                </a:gridCol>
                <a:gridCol w="208280">
                  <a:extLst>
                    <a:ext uri="{9D8B030D-6E8A-4147-A177-3AD203B41FA5}">
                      <a16:colId xmlns:a16="http://schemas.microsoft.com/office/drawing/2014/main" val="1354200302"/>
                    </a:ext>
                  </a:extLst>
                </a:gridCol>
                <a:gridCol w="246888">
                  <a:extLst>
                    <a:ext uri="{9D8B030D-6E8A-4147-A177-3AD203B41FA5}">
                      <a16:colId xmlns:a16="http://schemas.microsoft.com/office/drawing/2014/main" val="891324812"/>
                    </a:ext>
                  </a:extLst>
                </a:gridCol>
                <a:gridCol w="246888">
                  <a:extLst>
                    <a:ext uri="{9D8B030D-6E8A-4147-A177-3AD203B41FA5}">
                      <a16:colId xmlns:a16="http://schemas.microsoft.com/office/drawing/2014/main" val="1535663533"/>
                    </a:ext>
                  </a:extLst>
                </a:gridCol>
                <a:gridCol w="246888">
                  <a:extLst>
                    <a:ext uri="{9D8B030D-6E8A-4147-A177-3AD203B41FA5}">
                      <a16:colId xmlns:a16="http://schemas.microsoft.com/office/drawing/2014/main" val="3669323463"/>
                    </a:ext>
                  </a:extLst>
                </a:gridCol>
                <a:gridCol w="208280">
                  <a:extLst>
                    <a:ext uri="{9D8B030D-6E8A-4147-A177-3AD203B41FA5}">
                      <a16:colId xmlns:a16="http://schemas.microsoft.com/office/drawing/2014/main" val="1223400215"/>
                    </a:ext>
                  </a:extLst>
                </a:gridCol>
                <a:gridCol w="246888">
                  <a:extLst>
                    <a:ext uri="{9D8B030D-6E8A-4147-A177-3AD203B41FA5}">
                      <a16:colId xmlns:a16="http://schemas.microsoft.com/office/drawing/2014/main" val="1465015725"/>
                    </a:ext>
                  </a:extLst>
                </a:gridCol>
                <a:gridCol w="246888">
                  <a:extLst>
                    <a:ext uri="{9D8B030D-6E8A-4147-A177-3AD203B41FA5}">
                      <a16:colId xmlns:a16="http://schemas.microsoft.com/office/drawing/2014/main" val="3875393459"/>
                    </a:ext>
                  </a:extLst>
                </a:gridCol>
                <a:gridCol w="246888">
                  <a:extLst>
                    <a:ext uri="{9D8B030D-6E8A-4147-A177-3AD203B41FA5}">
                      <a16:colId xmlns:a16="http://schemas.microsoft.com/office/drawing/2014/main" val="1206554342"/>
                    </a:ext>
                  </a:extLst>
                </a:gridCol>
                <a:gridCol w="208280">
                  <a:extLst>
                    <a:ext uri="{9D8B030D-6E8A-4147-A177-3AD203B41FA5}">
                      <a16:colId xmlns:a16="http://schemas.microsoft.com/office/drawing/2014/main" val="2987920510"/>
                    </a:ext>
                  </a:extLst>
                </a:gridCol>
                <a:gridCol w="246888">
                  <a:extLst>
                    <a:ext uri="{9D8B030D-6E8A-4147-A177-3AD203B41FA5}">
                      <a16:colId xmlns:a16="http://schemas.microsoft.com/office/drawing/2014/main" val="4282564118"/>
                    </a:ext>
                  </a:extLst>
                </a:gridCol>
                <a:gridCol w="246888">
                  <a:extLst>
                    <a:ext uri="{9D8B030D-6E8A-4147-A177-3AD203B41FA5}">
                      <a16:colId xmlns:a16="http://schemas.microsoft.com/office/drawing/2014/main" val="74272113"/>
                    </a:ext>
                  </a:extLst>
                </a:gridCol>
                <a:gridCol w="208280">
                  <a:extLst>
                    <a:ext uri="{9D8B030D-6E8A-4147-A177-3AD203B41FA5}">
                      <a16:colId xmlns:a16="http://schemas.microsoft.com/office/drawing/2014/main" val="880943480"/>
                    </a:ext>
                  </a:extLst>
                </a:gridCol>
                <a:gridCol w="208280">
                  <a:extLst>
                    <a:ext uri="{9D8B030D-6E8A-4147-A177-3AD203B41FA5}">
                      <a16:colId xmlns:a16="http://schemas.microsoft.com/office/drawing/2014/main" val="4054176343"/>
                    </a:ext>
                  </a:extLst>
                </a:gridCol>
                <a:gridCol w="208280">
                  <a:extLst>
                    <a:ext uri="{9D8B030D-6E8A-4147-A177-3AD203B41FA5}">
                      <a16:colId xmlns:a16="http://schemas.microsoft.com/office/drawing/2014/main" val="939058709"/>
                    </a:ext>
                  </a:extLst>
                </a:gridCol>
                <a:gridCol w="246888">
                  <a:extLst>
                    <a:ext uri="{9D8B030D-6E8A-4147-A177-3AD203B41FA5}">
                      <a16:colId xmlns:a16="http://schemas.microsoft.com/office/drawing/2014/main" val="3475669490"/>
                    </a:ext>
                  </a:extLst>
                </a:gridCol>
                <a:gridCol w="208280">
                  <a:extLst>
                    <a:ext uri="{9D8B030D-6E8A-4147-A177-3AD203B41FA5}">
                      <a16:colId xmlns:a16="http://schemas.microsoft.com/office/drawing/2014/main" val="976656722"/>
                    </a:ext>
                  </a:extLst>
                </a:gridCol>
                <a:gridCol w="208280">
                  <a:extLst>
                    <a:ext uri="{9D8B030D-6E8A-4147-A177-3AD203B41FA5}">
                      <a16:colId xmlns:a16="http://schemas.microsoft.com/office/drawing/2014/main" val="62696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4659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- 2018-08-07 14:12:09 </a:t>
                      </a:r>
                      <a:r>
                        <a:rPr kumimoji="0" lang="en-US" sz="1000" b="0" i="0" u="none" strike="noStrike" kern="1200" cap="none" spc="0" normalizeH="0" baseline="0" noProof="0">
                          <a:ln>
                            <a:noFill/>
                          </a:ln>
                          <a:solidFill>
                            <a:prstClr val="black"/>
                          </a:solidFill>
                          <a:effectLst/>
                          <a:uLnTx/>
                          <a:uFillTx/>
                          <a:latin typeface="+mn-lt"/>
                          <a:ea typeface="+mn-ea"/>
                          <a:cs typeface="+mn-cs"/>
                        </a:rPr>
                        <a:t> 
 Film ab für die TrendSet Sommer 2018: 
https://www.youtube.com/user/TrendSetTV
Hier findet ihr die aktuellen Messevideos zu den Neuheiten, Produkten und Trends aus den 14 Interiors &amp; Lifestyle Fair Areas und den 4 Topic Areas der TrendSet sowie zu Preview-Produkten und den kommenden Weihnachtstrends. Viel Spaß beim Anschauen!
#trendsetmuenchen #trendset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https://external.xx.fbcdn.net/safe_image.php?d=AQCf3DZ5oM3HNIHm&amp;w=720&amp;h=720&amp;url=https%3A%2F%2Fyt3.ggpht.com%2Fa-%2FACSszfH7143tVgKq2PhpDUT3cX4x57v8IpN4uUiZpQ%3Ds900-mo-c-c0xffffffff-rj-k-no&amp;cfs=1&amp;_nc_hash=AQDWf0bxSPYRZLAr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8562889"/>
                  </a:ext>
                </a:extLst>
              </a:tr>
            </a:tbl>
          </a:graphicData>
        </a:graphic>
      </p:graphicFrame>
      <p:sp>
        <p:nvSpPr>
          <p:cNvPr id="4" name="Text Placeholder 3">
            <a:extLst>
              <a:ext uri="{FF2B5EF4-FFF2-40B4-BE49-F238E27FC236}">
                <a16:creationId xmlns:a16="http://schemas.microsoft.com/office/drawing/2014/main" id="{88C46B5A-5CA1-439C-8138-CBB45E256DE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1349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1A360-4F28-4C9A-9E61-CB2CFBC33368}"/>
              </a:ext>
            </a:extLst>
          </p:cNvPr>
          <p:cNvSpPr>
            <a:spLocks noGrp="1"/>
          </p:cNvSpPr>
          <p:nvPr>
            <p:ph type="title"/>
          </p:nvPr>
        </p:nvSpPr>
        <p:spPr/>
        <p:txBody>
          <a:bodyPr/>
          <a:lstStyle/>
          <a:p>
            <a:r>
              <a:rPr lang="en-US"/>
              <a:t>Facebook Own Posts Table | TrendSet - 4 of 16</a:t>
            </a:r>
          </a:p>
        </p:txBody>
      </p:sp>
      <p:graphicFrame>
        <p:nvGraphicFramePr>
          <p:cNvPr id="5" name="Table Placeholder 4">
            <a:extLst>
              <a:ext uri="{FF2B5EF4-FFF2-40B4-BE49-F238E27FC236}">
                <a16:creationId xmlns:a16="http://schemas.microsoft.com/office/drawing/2014/main" id="{41664EDC-F682-4C28-AD1B-B5E196F49962}"/>
              </a:ext>
            </a:extLst>
          </p:cNvPr>
          <p:cNvGraphicFramePr>
            <a:graphicFrameLocks noGrp="1"/>
          </p:cNvGraphicFramePr>
          <p:nvPr>
            <p:ph type="tbl" sz="quarter" idx="13"/>
            <p:extLst>
              <p:ext uri="{D42A27DB-BD31-4B8C-83A1-F6EECF244321}">
                <p14:modId xmlns:p14="http://schemas.microsoft.com/office/powerpoint/2010/main" val="45886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645254867"/>
                    </a:ext>
                  </a:extLst>
                </a:gridCol>
                <a:gridCol w="822959">
                  <a:extLst>
                    <a:ext uri="{9D8B030D-6E8A-4147-A177-3AD203B41FA5}">
                      <a16:colId xmlns:a16="http://schemas.microsoft.com/office/drawing/2014/main" val="2200862345"/>
                    </a:ext>
                  </a:extLst>
                </a:gridCol>
                <a:gridCol w="246888">
                  <a:extLst>
                    <a:ext uri="{9D8B030D-6E8A-4147-A177-3AD203B41FA5}">
                      <a16:colId xmlns:a16="http://schemas.microsoft.com/office/drawing/2014/main" val="3394848064"/>
                    </a:ext>
                  </a:extLst>
                </a:gridCol>
                <a:gridCol w="246888">
                  <a:extLst>
                    <a:ext uri="{9D8B030D-6E8A-4147-A177-3AD203B41FA5}">
                      <a16:colId xmlns:a16="http://schemas.microsoft.com/office/drawing/2014/main" val="2470708282"/>
                    </a:ext>
                  </a:extLst>
                </a:gridCol>
                <a:gridCol w="246888">
                  <a:extLst>
                    <a:ext uri="{9D8B030D-6E8A-4147-A177-3AD203B41FA5}">
                      <a16:colId xmlns:a16="http://schemas.microsoft.com/office/drawing/2014/main" val="1428245676"/>
                    </a:ext>
                  </a:extLst>
                </a:gridCol>
                <a:gridCol w="208280">
                  <a:extLst>
                    <a:ext uri="{9D8B030D-6E8A-4147-A177-3AD203B41FA5}">
                      <a16:colId xmlns:a16="http://schemas.microsoft.com/office/drawing/2014/main" val="2260494935"/>
                    </a:ext>
                  </a:extLst>
                </a:gridCol>
                <a:gridCol w="208280">
                  <a:extLst>
                    <a:ext uri="{9D8B030D-6E8A-4147-A177-3AD203B41FA5}">
                      <a16:colId xmlns:a16="http://schemas.microsoft.com/office/drawing/2014/main" val="3842696903"/>
                    </a:ext>
                  </a:extLst>
                </a:gridCol>
                <a:gridCol w="208280">
                  <a:extLst>
                    <a:ext uri="{9D8B030D-6E8A-4147-A177-3AD203B41FA5}">
                      <a16:colId xmlns:a16="http://schemas.microsoft.com/office/drawing/2014/main" val="3009375948"/>
                    </a:ext>
                  </a:extLst>
                </a:gridCol>
                <a:gridCol w="208280">
                  <a:extLst>
                    <a:ext uri="{9D8B030D-6E8A-4147-A177-3AD203B41FA5}">
                      <a16:colId xmlns:a16="http://schemas.microsoft.com/office/drawing/2014/main" val="2392210600"/>
                    </a:ext>
                  </a:extLst>
                </a:gridCol>
                <a:gridCol w="208280">
                  <a:extLst>
                    <a:ext uri="{9D8B030D-6E8A-4147-A177-3AD203B41FA5}">
                      <a16:colId xmlns:a16="http://schemas.microsoft.com/office/drawing/2014/main" val="856516671"/>
                    </a:ext>
                  </a:extLst>
                </a:gridCol>
                <a:gridCol w="208280">
                  <a:extLst>
                    <a:ext uri="{9D8B030D-6E8A-4147-A177-3AD203B41FA5}">
                      <a16:colId xmlns:a16="http://schemas.microsoft.com/office/drawing/2014/main" val="3321112302"/>
                    </a:ext>
                  </a:extLst>
                </a:gridCol>
                <a:gridCol w="208280">
                  <a:extLst>
                    <a:ext uri="{9D8B030D-6E8A-4147-A177-3AD203B41FA5}">
                      <a16:colId xmlns:a16="http://schemas.microsoft.com/office/drawing/2014/main" val="2793447983"/>
                    </a:ext>
                  </a:extLst>
                </a:gridCol>
                <a:gridCol w="246888">
                  <a:extLst>
                    <a:ext uri="{9D8B030D-6E8A-4147-A177-3AD203B41FA5}">
                      <a16:colId xmlns:a16="http://schemas.microsoft.com/office/drawing/2014/main" val="3227339838"/>
                    </a:ext>
                  </a:extLst>
                </a:gridCol>
                <a:gridCol w="246888">
                  <a:extLst>
                    <a:ext uri="{9D8B030D-6E8A-4147-A177-3AD203B41FA5}">
                      <a16:colId xmlns:a16="http://schemas.microsoft.com/office/drawing/2014/main" val="1220930001"/>
                    </a:ext>
                  </a:extLst>
                </a:gridCol>
                <a:gridCol w="246888">
                  <a:extLst>
                    <a:ext uri="{9D8B030D-6E8A-4147-A177-3AD203B41FA5}">
                      <a16:colId xmlns:a16="http://schemas.microsoft.com/office/drawing/2014/main" val="694685844"/>
                    </a:ext>
                  </a:extLst>
                </a:gridCol>
                <a:gridCol w="208280">
                  <a:extLst>
                    <a:ext uri="{9D8B030D-6E8A-4147-A177-3AD203B41FA5}">
                      <a16:colId xmlns:a16="http://schemas.microsoft.com/office/drawing/2014/main" val="2996611545"/>
                    </a:ext>
                  </a:extLst>
                </a:gridCol>
                <a:gridCol w="246888">
                  <a:extLst>
                    <a:ext uri="{9D8B030D-6E8A-4147-A177-3AD203B41FA5}">
                      <a16:colId xmlns:a16="http://schemas.microsoft.com/office/drawing/2014/main" val="1315692730"/>
                    </a:ext>
                  </a:extLst>
                </a:gridCol>
                <a:gridCol w="246888">
                  <a:extLst>
                    <a:ext uri="{9D8B030D-6E8A-4147-A177-3AD203B41FA5}">
                      <a16:colId xmlns:a16="http://schemas.microsoft.com/office/drawing/2014/main" val="563885229"/>
                    </a:ext>
                  </a:extLst>
                </a:gridCol>
                <a:gridCol w="246888">
                  <a:extLst>
                    <a:ext uri="{9D8B030D-6E8A-4147-A177-3AD203B41FA5}">
                      <a16:colId xmlns:a16="http://schemas.microsoft.com/office/drawing/2014/main" val="1865326763"/>
                    </a:ext>
                  </a:extLst>
                </a:gridCol>
                <a:gridCol w="208280">
                  <a:extLst>
                    <a:ext uri="{9D8B030D-6E8A-4147-A177-3AD203B41FA5}">
                      <a16:colId xmlns:a16="http://schemas.microsoft.com/office/drawing/2014/main" val="2918502972"/>
                    </a:ext>
                  </a:extLst>
                </a:gridCol>
                <a:gridCol w="246888">
                  <a:extLst>
                    <a:ext uri="{9D8B030D-6E8A-4147-A177-3AD203B41FA5}">
                      <a16:colId xmlns:a16="http://schemas.microsoft.com/office/drawing/2014/main" val="3244451877"/>
                    </a:ext>
                  </a:extLst>
                </a:gridCol>
                <a:gridCol w="246888">
                  <a:extLst>
                    <a:ext uri="{9D8B030D-6E8A-4147-A177-3AD203B41FA5}">
                      <a16:colId xmlns:a16="http://schemas.microsoft.com/office/drawing/2014/main" val="622847377"/>
                    </a:ext>
                  </a:extLst>
                </a:gridCol>
                <a:gridCol w="208280">
                  <a:extLst>
                    <a:ext uri="{9D8B030D-6E8A-4147-A177-3AD203B41FA5}">
                      <a16:colId xmlns:a16="http://schemas.microsoft.com/office/drawing/2014/main" val="949818142"/>
                    </a:ext>
                  </a:extLst>
                </a:gridCol>
                <a:gridCol w="208280">
                  <a:extLst>
                    <a:ext uri="{9D8B030D-6E8A-4147-A177-3AD203B41FA5}">
                      <a16:colId xmlns:a16="http://schemas.microsoft.com/office/drawing/2014/main" val="3205335694"/>
                    </a:ext>
                  </a:extLst>
                </a:gridCol>
                <a:gridCol w="208280">
                  <a:extLst>
                    <a:ext uri="{9D8B030D-6E8A-4147-A177-3AD203B41FA5}">
                      <a16:colId xmlns:a16="http://schemas.microsoft.com/office/drawing/2014/main" val="3723751799"/>
                    </a:ext>
                  </a:extLst>
                </a:gridCol>
                <a:gridCol w="246888">
                  <a:extLst>
                    <a:ext uri="{9D8B030D-6E8A-4147-A177-3AD203B41FA5}">
                      <a16:colId xmlns:a16="http://schemas.microsoft.com/office/drawing/2014/main" val="2577586559"/>
                    </a:ext>
                  </a:extLst>
                </a:gridCol>
                <a:gridCol w="208280">
                  <a:extLst>
                    <a:ext uri="{9D8B030D-6E8A-4147-A177-3AD203B41FA5}">
                      <a16:colId xmlns:a16="http://schemas.microsoft.com/office/drawing/2014/main" val="2584607259"/>
                    </a:ext>
                  </a:extLst>
                </a:gridCol>
                <a:gridCol w="208280">
                  <a:extLst>
                    <a:ext uri="{9D8B030D-6E8A-4147-A177-3AD203B41FA5}">
                      <a16:colId xmlns:a16="http://schemas.microsoft.com/office/drawing/2014/main" val="3699375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4835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- 2018-07-31 13:32:31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https://scontent.xx.fbcdn.net/v/t1.0-1/21686292_164886494066599_2844876398040338897_n.png?_nc_cat=105&amp;_nc_ht=scontent.xx&amp;oh=f226f231d0665a54b8b82813f62fbe24&amp;oe=5C9C271C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23226343"/>
                  </a:ext>
                </a:extLst>
              </a:tr>
            </a:tbl>
          </a:graphicData>
        </a:graphic>
      </p:graphicFrame>
      <p:sp>
        <p:nvSpPr>
          <p:cNvPr id="4" name="Text Placeholder 3">
            <a:extLst>
              <a:ext uri="{FF2B5EF4-FFF2-40B4-BE49-F238E27FC236}">
                <a16:creationId xmlns:a16="http://schemas.microsoft.com/office/drawing/2014/main" id="{FDAA03D9-DD62-4633-ADB0-282CE710F55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648374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81F12-7A2B-4C30-85FA-2C4F09FA5EA1}"/>
              </a:ext>
            </a:extLst>
          </p:cNvPr>
          <p:cNvSpPr>
            <a:spLocks noGrp="1"/>
          </p:cNvSpPr>
          <p:nvPr>
            <p:ph type="title"/>
          </p:nvPr>
        </p:nvSpPr>
        <p:spPr/>
        <p:txBody>
          <a:bodyPr/>
          <a:lstStyle/>
          <a:p>
            <a:r>
              <a:rPr lang="en-US"/>
              <a:t>Facebook Own Posts Table | TrendSet - 5 of 16</a:t>
            </a:r>
          </a:p>
        </p:txBody>
      </p:sp>
      <p:graphicFrame>
        <p:nvGraphicFramePr>
          <p:cNvPr id="5" name="Table Placeholder 4">
            <a:extLst>
              <a:ext uri="{FF2B5EF4-FFF2-40B4-BE49-F238E27FC236}">
                <a16:creationId xmlns:a16="http://schemas.microsoft.com/office/drawing/2014/main" id="{51E6F7A9-F772-42E3-8A17-406D6E32FBD6}"/>
              </a:ext>
            </a:extLst>
          </p:cNvPr>
          <p:cNvGraphicFramePr>
            <a:graphicFrameLocks noGrp="1"/>
          </p:cNvGraphicFramePr>
          <p:nvPr>
            <p:ph type="tbl" sz="quarter" idx="13"/>
            <p:extLst>
              <p:ext uri="{D42A27DB-BD31-4B8C-83A1-F6EECF244321}">
                <p14:modId xmlns:p14="http://schemas.microsoft.com/office/powerpoint/2010/main" val="971771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089974784"/>
                    </a:ext>
                  </a:extLst>
                </a:gridCol>
                <a:gridCol w="822959">
                  <a:extLst>
                    <a:ext uri="{9D8B030D-6E8A-4147-A177-3AD203B41FA5}">
                      <a16:colId xmlns:a16="http://schemas.microsoft.com/office/drawing/2014/main" val="2705613642"/>
                    </a:ext>
                  </a:extLst>
                </a:gridCol>
                <a:gridCol w="246888">
                  <a:extLst>
                    <a:ext uri="{9D8B030D-6E8A-4147-A177-3AD203B41FA5}">
                      <a16:colId xmlns:a16="http://schemas.microsoft.com/office/drawing/2014/main" val="2534792531"/>
                    </a:ext>
                  </a:extLst>
                </a:gridCol>
                <a:gridCol w="246888">
                  <a:extLst>
                    <a:ext uri="{9D8B030D-6E8A-4147-A177-3AD203B41FA5}">
                      <a16:colId xmlns:a16="http://schemas.microsoft.com/office/drawing/2014/main" val="774579311"/>
                    </a:ext>
                  </a:extLst>
                </a:gridCol>
                <a:gridCol w="246888">
                  <a:extLst>
                    <a:ext uri="{9D8B030D-6E8A-4147-A177-3AD203B41FA5}">
                      <a16:colId xmlns:a16="http://schemas.microsoft.com/office/drawing/2014/main" val="173268633"/>
                    </a:ext>
                  </a:extLst>
                </a:gridCol>
                <a:gridCol w="208280">
                  <a:extLst>
                    <a:ext uri="{9D8B030D-6E8A-4147-A177-3AD203B41FA5}">
                      <a16:colId xmlns:a16="http://schemas.microsoft.com/office/drawing/2014/main" val="3828837752"/>
                    </a:ext>
                  </a:extLst>
                </a:gridCol>
                <a:gridCol w="208280">
                  <a:extLst>
                    <a:ext uri="{9D8B030D-6E8A-4147-A177-3AD203B41FA5}">
                      <a16:colId xmlns:a16="http://schemas.microsoft.com/office/drawing/2014/main" val="1702665781"/>
                    </a:ext>
                  </a:extLst>
                </a:gridCol>
                <a:gridCol w="208280">
                  <a:extLst>
                    <a:ext uri="{9D8B030D-6E8A-4147-A177-3AD203B41FA5}">
                      <a16:colId xmlns:a16="http://schemas.microsoft.com/office/drawing/2014/main" val="2913798796"/>
                    </a:ext>
                  </a:extLst>
                </a:gridCol>
                <a:gridCol w="208280">
                  <a:extLst>
                    <a:ext uri="{9D8B030D-6E8A-4147-A177-3AD203B41FA5}">
                      <a16:colId xmlns:a16="http://schemas.microsoft.com/office/drawing/2014/main" val="463060347"/>
                    </a:ext>
                  </a:extLst>
                </a:gridCol>
                <a:gridCol w="208280">
                  <a:extLst>
                    <a:ext uri="{9D8B030D-6E8A-4147-A177-3AD203B41FA5}">
                      <a16:colId xmlns:a16="http://schemas.microsoft.com/office/drawing/2014/main" val="2505245342"/>
                    </a:ext>
                  </a:extLst>
                </a:gridCol>
                <a:gridCol w="208280">
                  <a:extLst>
                    <a:ext uri="{9D8B030D-6E8A-4147-A177-3AD203B41FA5}">
                      <a16:colId xmlns:a16="http://schemas.microsoft.com/office/drawing/2014/main" val="292180288"/>
                    </a:ext>
                  </a:extLst>
                </a:gridCol>
                <a:gridCol w="208280">
                  <a:extLst>
                    <a:ext uri="{9D8B030D-6E8A-4147-A177-3AD203B41FA5}">
                      <a16:colId xmlns:a16="http://schemas.microsoft.com/office/drawing/2014/main" val="1161753784"/>
                    </a:ext>
                  </a:extLst>
                </a:gridCol>
                <a:gridCol w="246888">
                  <a:extLst>
                    <a:ext uri="{9D8B030D-6E8A-4147-A177-3AD203B41FA5}">
                      <a16:colId xmlns:a16="http://schemas.microsoft.com/office/drawing/2014/main" val="3802173025"/>
                    </a:ext>
                  </a:extLst>
                </a:gridCol>
                <a:gridCol w="246888">
                  <a:extLst>
                    <a:ext uri="{9D8B030D-6E8A-4147-A177-3AD203B41FA5}">
                      <a16:colId xmlns:a16="http://schemas.microsoft.com/office/drawing/2014/main" val="21690392"/>
                    </a:ext>
                  </a:extLst>
                </a:gridCol>
                <a:gridCol w="246888">
                  <a:extLst>
                    <a:ext uri="{9D8B030D-6E8A-4147-A177-3AD203B41FA5}">
                      <a16:colId xmlns:a16="http://schemas.microsoft.com/office/drawing/2014/main" val="1261164937"/>
                    </a:ext>
                  </a:extLst>
                </a:gridCol>
                <a:gridCol w="208280">
                  <a:extLst>
                    <a:ext uri="{9D8B030D-6E8A-4147-A177-3AD203B41FA5}">
                      <a16:colId xmlns:a16="http://schemas.microsoft.com/office/drawing/2014/main" val="3081821486"/>
                    </a:ext>
                  </a:extLst>
                </a:gridCol>
                <a:gridCol w="246888">
                  <a:extLst>
                    <a:ext uri="{9D8B030D-6E8A-4147-A177-3AD203B41FA5}">
                      <a16:colId xmlns:a16="http://schemas.microsoft.com/office/drawing/2014/main" val="2179880221"/>
                    </a:ext>
                  </a:extLst>
                </a:gridCol>
                <a:gridCol w="246888">
                  <a:extLst>
                    <a:ext uri="{9D8B030D-6E8A-4147-A177-3AD203B41FA5}">
                      <a16:colId xmlns:a16="http://schemas.microsoft.com/office/drawing/2014/main" val="3861073026"/>
                    </a:ext>
                  </a:extLst>
                </a:gridCol>
                <a:gridCol w="246888">
                  <a:extLst>
                    <a:ext uri="{9D8B030D-6E8A-4147-A177-3AD203B41FA5}">
                      <a16:colId xmlns:a16="http://schemas.microsoft.com/office/drawing/2014/main" val="1704465168"/>
                    </a:ext>
                  </a:extLst>
                </a:gridCol>
                <a:gridCol w="208280">
                  <a:extLst>
                    <a:ext uri="{9D8B030D-6E8A-4147-A177-3AD203B41FA5}">
                      <a16:colId xmlns:a16="http://schemas.microsoft.com/office/drawing/2014/main" val="1840161146"/>
                    </a:ext>
                  </a:extLst>
                </a:gridCol>
                <a:gridCol w="246888">
                  <a:extLst>
                    <a:ext uri="{9D8B030D-6E8A-4147-A177-3AD203B41FA5}">
                      <a16:colId xmlns:a16="http://schemas.microsoft.com/office/drawing/2014/main" val="3339521632"/>
                    </a:ext>
                  </a:extLst>
                </a:gridCol>
                <a:gridCol w="246888">
                  <a:extLst>
                    <a:ext uri="{9D8B030D-6E8A-4147-A177-3AD203B41FA5}">
                      <a16:colId xmlns:a16="http://schemas.microsoft.com/office/drawing/2014/main" val="2536146951"/>
                    </a:ext>
                  </a:extLst>
                </a:gridCol>
                <a:gridCol w="208280">
                  <a:extLst>
                    <a:ext uri="{9D8B030D-6E8A-4147-A177-3AD203B41FA5}">
                      <a16:colId xmlns:a16="http://schemas.microsoft.com/office/drawing/2014/main" val="499312983"/>
                    </a:ext>
                  </a:extLst>
                </a:gridCol>
                <a:gridCol w="208280">
                  <a:extLst>
                    <a:ext uri="{9D8B030D-6E8A-4147-A177-3AD203B41FA5}">
                      <a16:colId xmlns:a16="http://schemas.microsoft.com/office/drawing/2014/main" val="3061514602"/>
                    </a:ext>
                  </a:extLst>
                </a:gridCol>
                <a:gridCol w="208280">
                  <a:extLst>
                    <a:ext uri="{9D8B030D-6E8A-4147-A177-3AD203B41FA5}">
                      <a16:colId xmlns:a16="http://schemas.microsoft.com/office/drawing/2014/main" val="4123054723"/>
                    </a:ext>
                  </a:extLst>
                </a:gridCol>
                <a:gridCol w="246888">
                  <a:extLst>
                    <a:ext uri="{9D8B030D-6E8A-4147-A177-3AD203B41FA5}">
                      <a16:colId xmlns:a16="http://schemas.microsoft.com/office/drawing/2014/main" val="958981665"/>
                    </a:ext>
                  </a:extLst>
                </a:gridCol>
                <a:gridCol w="208280">
                  <a:extLst>
                    <a:ext uri="{9D8B030D-6E8A-4147-A177-3AD203B41FA5}">
                      <a16:colId xmlns:a16="http://schemas.microsoft.com/office/drawing/2014/main" val="3660413798"/>
                    </a:ext>
                  </a:extLst>
                </a:gridCol>
                <a:gridCol w="208280">
                  <a:extLst>
                    <a:ext uri="{9D8B030D-6E8A-4147-A177-3AD203B41FA5}">
                      <a16:colId xmlns:a16="http://schemas.microsoft.com/office/drawing/2014/main" val="407176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0948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- 2018-07-31 08:50:44 </a:t>
                      </a:r>
                      <a:r>
                        <a:rPr kumimoji="0" lang="de-DE" sz="1000" b="0" i="0" u="none" strike="noStrike" kern="1200" cap="none" spc="0" normalizeH="0" baseline="0" noProof="0">
                          <a:ln>
                            <a:noFill/>
                          </a:ln>
                          <a:solidFill>
                            <a:prstClr val="black"/>
                          </a:solidFill>
                          <a:effectLst/>
                          <a:uLnTx/>
                          <a:uFillTx/>
                          <a:latin typeface="+mn-lt"/>
                          <a:ea typeface="+mn-ea"/>
                          <a:cs typeface="+mn-cs"/>
                        </a:rPr>
                        <a:t> 
 An alle Aussteller: Jetzt Messestand anmelden unter https://trendset.de/de/aussteller/anmeldung/ Wer bei der TrendSet Winter 2019 vom 3.–5. Januar 2019 in München dabei sein will, kann sich ganz einfach über unsere Homepage anmelden. Anmeldung downloaden, ausfüllen und an die TrendSet faxen oder mailen. Offizieller Anmeldeschluss ist der 01.08.2018. Los geht’s, wir freuen uns auf euch!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https://scontent.xx.fbcdn.net/v/t1.0-9/p720x720/38085155_2024819830881943_6752779906142175232_n.jpg?_nc_cat=109&amp;_nc_ht=scontent.xx&amp;oh=48da87346fdbb9c9b423386c6ea28c2e&amp;oe=5C9C95C9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24290665"/>
                  </a:ext>
                </a:extLst>
              </a:tr>
            </a:tbl>
          </a:graphicData>
        </a:graphic>
      </p:graphicFrame>
      <p:sp>
        <p:nvSpPr>
          <p:cNvPr id="4" name="Text Placeholder 3">
            <a:extLst>
              <a:ext uri="{FF2B5EF4-FFF2-40B4-BE49-F238E27FC236}">
                <a16:creationId xmlns:a16="http://schemas.microsoft.com/office/drawing/2014/main" id="{3C79C30E-F5F4-4C9B-AC77-5A29B375368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268079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C32D4-55D0-4A96-829A-5F7C5D1D71BD}"/>
              </a:ext>
            </a:extLst>
          </p:cNvPr>
          <p:cNvSpPr>
            <a:spLocks noGrp="1"/>
          </p:cNvSpPr>
          <p:nvPr>
            <p:ph type="title"/>
          </p:nvPr>
        </p:nvSpPr>
        <p:spPr/>
        <p:txBody>
          <a:bodyPr/>
          <a:lstStyle/>
          <a:p>
            <a:r>
              <a:rPr lang="en-US"/>
              <a:t>Facebook Own Posts Table | TrendSet - 6 of 16</a:t>
            </a:r>
          </a:p>
        </p:txBody>
      </p:sp>
      <p:graphicFrame>
        <p:nvGraphicFramePr>
          <p:cNvPr id="5" name="Table Placeholder 4">
            <a:extLst>
              <a:ext uri="{FF2B5EF4-FFF2-40B4-BE49-F238E27FC236}">
                <a16:creationId xmlns:a16="http://schemas.microsoft.com/office/drawing/2014/main" id="{11792220-0AB7-4C83-825B-A83C843964C1}"/>
              </a:ext>
            </a:extLst>
          </p:cNvPr>
          <p:cNvGraphicFramePr>
            <a:graphicFrameLocks noGrp="1"/>
          </p:cNvGraphicFramePr>
          <p:nvPr>
            <p:ph type="tbl" sz="quarter" idx="13"/>
            <p:extLst>
              <p:ext uri="{D42A27DB-BD31-4B8C-83A1-F6EECF244321}">
                <p14:modId xmlns:p14="http://schemas.microsoft.com/office/powerpoint/2010/main" val="2642737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51408414"/>
                    </a:ext>
                  </a:extLst>
                </a:gridCol>
                <a:gridCol w="822959">
                  <a:extLst>
                    <a:ext uri="{9D8B030D-6E8A-4147-A177-3AD203B41FA5}">
                      <a16:colId xmlns:a16="http://schemas.microsoft.com/office/drawing/2014/main" val="1129707897"/>
                    </a:ext>
                  </a:extLst>
                </a:gridCol>
                <a:gridCol w="246888">
                  <a:extLst>
                    <a:ext uri="{9D8B030D-6E8A-4147-A177-3AD203B41FA5}">
                      <a16:colId xmlns:a16="http://schemas.microsoft.com/office/drawing/2014/main" val="4101751017"/>
                    </a:ext>
                  </a:extLst>
                </a:gridCol>
                <a:gridCol w="246888">
                  <a:extLst>
                    <a:ext uri="{9D8B030D-6E8A-4147-A177-3AD203B41FA5}">
                      <a16:colId xmlns:a16="http://schemas.microsoft.com/office/drawing/2014/main" val="120523113"/>
                    </a:ext>
                  </a:extLst>
                </a:gridCol>
                <a:gridCol w="246888">
                  <a:extLst>
                    <a:ext uri="{9D8B030D-6E8A-4147-A177-3AD203B41FA5}">
                      <a16:colId xmlns:a16="http://schemas.microsoft.com/office/drawing/2014/main" val="651086048"/>
                    </a:ext>
                  </a:extLst>
                </a:gridCol>
                <a:gridCol w="208280">
                  <a:extLst>
                    <a:ext uri="{9D8B030D-6E8A-4147-A177-3AD203B41FA5}">
                      <a16:colId xmlns:a16="http://schemas.microsoft.com/office/drawing/2014/main" val="3374379159"/>
                    </a:ext>
                  </a:extLst>
                </a:gridCol>
                <a:gridCol w="208280">
                  <a:extLst>
                    <a:ext uri="{9D8B030D-6E8A-4147-A177-3AD203B41FA5}">
                      <a16:colId xmlns:a16="http://schemas.microsoft.com/office/drawing/2014/main" val="1482928520"/>
                    </a:ext>
                  </a:extLst>
                </a:gridCol>
                <a:gridCol w="208280">
                  <a:extLst>
                    <a:ext uri="{9D8B030D-6E8A-4147-A177-3AD203B41FA5}">
                      <a16:colId xmlns:a16="http://schemas.microsoft.com/office/drawing/2014/main" val="740541552"/>
                    </a:ext>
                  </a:extLst>
                </a:gridCol>
                <a:gridCol w="208280">
                  <a:extLst>
                    <a:ext uri="{9D8B030D-6E8A-4147-A177-3AD203B41FA5}">
                      <a16:colId xmlns:a16="http://schemas.microsoft.com/office/drawing/2014/main" val="4020083645"/>
                    </a:ext>
                  </a:extLst>
                </a:gridCol>
                <a:gridCol w="208280">
                  <a:extLst>
                    <a:ext uri="{9D8B030D-6E8A-4147-A177-3AD203B41FA5}">
                      <a16:colId xmlns:a16="http://schemas.microsoft.com/office/drawing/2014/main" val="4222635845"/>
                    </a:ext>
                  </a:extLst>
                </a:gridCol>
                <a:gridCol w="208280">
                  <a:extLst>
                    <a:ext uri="{9D8B030D-6E8A-4147-A177-3AD203B41FA5}">
                      <a16:colId xmlns:a16="http://schemas.microsoft.com/office/drawing/2014/main" val="1115862851"/>
                    </a:ext>
                  </a:extLst>
                </a:gridCol>
                <a:gridCol w="208280">
                  <a:extLst>
                    <a:ext uri="{9D8B030D-6E8A-4147-A177-3AD203B41FA5}">
                      <a16:colId xmlns:a16="http://schemas.microsoft.com/office/drawing/2014/main" val="366215890"/>
                    </a:ext>
                  </a:extLst>
                </a:gridCol>
                <a:gridCol w="246888">
                  <a:extLst>
                    <a:ext uri="{9D8B030D-6E8A-4147-A177-3AD203B41FA5}">
                      <a16:colId xmlns:a16="http://schemas.microsoft.com/office/drawing/2014/main" val="1664568900"/>
                    </a:ext>
                  </a:extLst>
                </a:gridCol>
                <a:gridCol w="246888">
                  <a:extLst>
                    <a:ext uri="{9D8B030D-6E8A-4147-A177-3AD203B41FA5}">
                      <a16:colId xmlns:a16="http://schemas.microsoft.com/office/drawing/2014/main" val="1529037181"/>
                    </a:ext>
                  </a:extLst>
                </a:gridCol>
                <a:gridCol w="246888">
                  <a:extLst>
                    <a:ext uri="{9D8B030D-6E8A-4147-A177-3AD203B41FA5}">
                      <a16:colId xmlns:a16="http://schemas.microsoft.com/office/drawing/2014/main" val="1389810132"/>
                    </a:ext>
                  </a:extLst>
                </a:gridCol>
                <a:gridCol w="208280">
                  <a:extLst>
                    <a:ext uri="{9D8B030D-6E8A-4147-A177-3AD203B41FA5}">
                      <a16:colId xmlns:a16="http://schemas.microsoft.com/office/drawing/2014/main" val="827646260"/>
                    </a:ext>
                  </a:extLst>
                </a:gridCol>
                <a:gridCol w="246888">
                  <a:extLst>
                    <a:ext uri="{9D8B030D-6E8A-4147-A177-3AD203B41FA5}">
                      <a16:colId xmlns:a16="http://schemas.microsoft.com/office/drawing/2014/main" val="1578502394"/>
                    </a:ext>
                  </a:extLst>
                </a:gridCol>
                <a:gridCol w="246888">
                  <a:extLst>
                    <a:ext uri="{9D8B030D-6E8A-4147-A177-3AD203B41FA5}">
                      <a16:colId xmlns:a16="http://schemas.microsoft.com/office/drawing/2014/main" val="3376893605"/>
                    </a:ext>
                  </a:extLst>
                </a:gridCol>
                <a:gridCol w="246888">
                  <a:extLst>
                    <a:ext uri="{9D8B030D-6E8A-4147-A177-3AD203B41FA5}">
                      <a16:colId xmlns:a16="http://schemas.microsoft.com/office/drawing/2014/main" val="272822383"/>
                    </a:ext>
                  </a:extLst>
                </a:gridCol>
                <a:gridCol w="208280">
                  <a:extLst>
                    <a:ext uri="{9D8B030D-6E8A-4147-A177-3AD203B41FA5}">
                      <a16:colId xmlns:a16="http://schemas.microsoft.com/office/drawing/2014/main" val="648436861"/>
                    </a:ext>
                  </a:extLst>
                </a:gridCol>
                <a:gridCol w="246888">
                  <a:extLst>
                    <a:ext uri="{9D8B030D-6E8A-4147-A177-3AD203B41FA5}">
                      <a16:colId xmlns:a16="http://schemas.microsoft.com/office/drawing/2014/main" val="13582446"/>
                    </a:ext>
                  </a:extLst>
                </a:gridCol>
                <a:gridCol w="246888">
                  <a:extLst>
                    <a:ext uri="{9D8B030D-6E8A-4147-A177-3AD203B41FA5}">
                      <a16:colId xmlns:a16="http://schemas.microsoft.com/office/drawing/2014/main" val="3735220629"/>
                    </a:ext>
                  </a:extLst>
                </a:gridCol>
                <a:gridCol w="208280">
                  <a:extLst>
                    <a:ext uri="{9D8B030D-6E8A-4147-A177-3AD203B41FA5}">
                      <a16:colId xmlns:a16="http://schemas.microsoft.com/office/drawing/2014/main" val="1348057595"/>
                    </a:ext>
                  </a:extLst>
                </a:gridCol>
                <a:gridCol w="208280">
                  <a:extLst>
                    <a:ext uri="{9D8B030D-6E8A-4147-A177-3AD203B41FA5}">
                      <a16:colId xmlns:a16="http://schemas.microsoft.com/office/drawing/2014/main" val="3797209257"/>
                    </a:ext>
                  </a:extLst>
                </a:gridCol>
                <a:gridCol w="208280">
                  <a:extLst>
                    <a:ext uri="{9D8B030D-6E8A-4147-A177-3AD203B41FA5}">
                      <a16:colId xmlns:a16="http://schemas.microsoft.com/office/drawing/2014/main" val="1535308415"/>
                    </a:ext>
                  </a:extLst>
                </a:gridCol>
                <a:gridCol w="246888">
                  <a:extLst>
                    <a:ext uri="{9D8B030D-6E8A-4147-A177-3AD203B41FA5}">
                      <a16:colId xmlns:a16="http://schemas.microsoft.com/office/drawing/2014/main" val="985454836"/>
                    </a:ext>
                  </a:extLst>
                </a:gridCol>
                <a:gridCol w="208280">
                  <a:extLst>
                    <a:ext uri="{9D8B030D-6E8A-4147-A177-3AD203B41FA5}">
                      <a16:colId xmlns:a16="http://schemas.microsoft.com/office/drawing/2014/main" val="986216351"/>
                    </a:ext>
                  </a:extLst>
                </a:gridCol>
                <a:gridCol w="208280">
                  <a:extLst>
                    <a:ext uri="{9D8B030D-6E8A-4147-A177-3AD203B41FA5}">
                      <a16:colId xmlns:a16="http://schemas.microsoft.com/office/drawing/2014/main" val="1908019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556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- 2018-07-19 18:47:56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https://scontent.xx.fbcdn.net/v/t1.0-1/28058816_155056365193978_2606503812815370536_n.png?_nc_cat=105&amp;_nc_ht=scontent.xx&amp;oh=9db935176e48bd25a50d50938fb3bdea&amp;oe=5C996674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87341910"/>
                  </a:ext>
                </a:extLst>
              </a:tr>
            </a:tbl>
          </a:graphicData>
        </a:graphic>
      </p:graphicFrame>
      <p:sp>
        <p:nvSpPr>
          <p:cNvPr id="4" name="Text Placeholder 3">
            <a:extLst>
              <a:ext uri="{FF2B5EF4-FFF2-40B4-BE49-F238E27FC236}">
                <a16:creationId xmlns:a16="http://schemas.microsoft.com/office/drawing/2014/main" id="{3F6E2077-00A2-45A8-9F0B-97CD3DCEAE9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549368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C6780-7FD8-4F2A-B5A2-88E8878680CF}"/>
              </a:ext>
            </a:extLst>
          </p:cNvPr>
          <p:cNvSpPr>
            <a:spLocks noGrp="1"/>
          </p:cNvSpPr>
          <p:nvPr>
            <p:ph type="title"/>
          </p:nvPr>
        </p:nvSpPr>
        <p:spPr/>
        <p:txBody>
          <a:bodyPr/>
          <a:lstStyle/>
          <a:p>
            <a:r>
              <a:rPr lang="en-US"/>
              <a:t>Facebook Own Posts Table | TrendSet - 7 of 16</a:t>
            </a:r>
          </a:p>
        </p:txBody>
      </p:sp>
      <p:graphicFrame>
        <p:nvGraphicFramePr>
          <p:cNvPr id="5" name="Table Placeholder 4">
            <a:extLst>
              <a:ext uri="{FF2B5EF4-FFF2-40B4-BE49-F238E27FC236}">
                <a16:creationId xmlns:a16="http://schemas.microsoft.com/office/drawing/2014/main" id="{F757D14D-EEA2-4453-8E42-196165D84CA9}"/>
              </a:ext>
            </a:extLst>
          </p:cNvPr>
          <p:cNvGraphicFramePr>
            <a:graphicFrameLocks noGrp="1"/>
          </p:cNvGraphicFramePr>
          <p:nvPr>
            <p:ph type="tbl" sz="quarter" idx="13"/>
            <p:extLst>
              <p:ext uri="{D42A27DB-BD31-4B8C-83A1-F6EECF244321}">
                <p14:modId xmlns:p14="http://schemas.microsoft.com/office/powerpoint/2010/main" val="283271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719890536"/>
                    </a:ext>
                  </a:extLst>
                </a:gridCol>
                <a:gridCol w="822959">
                  <a:extLst>
                    <a:ext uri="{9D8B030D-6E8A-4147-A177-3AD203B41FA5}">
                      <a16:colId xmlns:a16="http://schemas.microsoft.com/office/drawing/2014/main" val="3830453099"/>
                    </a:ext>
                  </a:extLst>
                </a:gridCol>
                <a:gridCol w="246888">
                  <a:extLst>
                    <a:ext uri="{9D8B030D-6E8A-4147-A177-3AD203B41FA5}">
                      <a16:colId xmlns:a16="http://schemas.microsoft.com/office/drawing/2014/main" val="3956366230"/>
                    </a:ext>
                  </a:extLst>
                </a:gridCol>
                <a:gridCol w="246888">
                  <a:extLst>
                    <a:ext uri="{9D8B030D-6E8A-4147-A177-3AD203B41FA5}">
                      <a16:colId xmlns:a16="http://schemas.microsoft.com/office/drawing/2014/main" val="558582234"/>
                    </a:ext>
                  </a:extLst>
                </a:gridCol>
                <a:gridCol w="246888">
                  <a:extLst>
                    <a:ext uri="{9D8B030D-6E8A-4147-A177-3AD203B41FA5}">
                      <a16:colId xmlns:a16="http://schemas.microsoft.com/office/drawing/2014/main" val="968927009"/>
                    </a:ext>
                  </a:extLst>
                </a:gridCol>
                <a:gridCol w="208280">
                  <a:extLst>
                    <a:ext uri="{9D8B030D-6E8A-4147-A177-3AD203B41FA5}">
                      <a16:colId xmlns:a16="http://schemas.microsoft.com/office/drawing/2014/main" val="3094259208"/>
                    </a:ext>
                  </a:extLst>
                </a:gridCol>
                <a:gridCol w="208280">
                  <a:extLst>
                    <a:ext uri="{9D8B030D-6E8A-4147-A177-3AD203B41FA5}">
                      <a16:colId xmlns:a16="http://schemas.microsoft.com/office/drawing/2014/main" val="2263743724"/>
                    </a:ext>
                  </a:extLst>
                </a:gridCol>
                <a:gridCol w="208280">
                  <a:extLst>
                    <a:ext uri="{9D8B030D-6E8A-4147-A177-3AD203B41FA5}">
                      <a16:colId xmlns:a16="http://schemas.microsoft.com/office/drawing/2014/main" val="3736960426"/>
                    </a:ext>
                  </a:extLst>
                </a:gridCol>
                <a:gridCol w="208280">
                  <a:extLst>
                    <a:ext uri="{9D8B030D-6E8A-4147-A177-3AD203B41FA5}">
                      <a16:colId xmlns:a16="http://schemas.microsoft.com/office/drawing/2014/main" val="1043529185"/>
                    </a:ext>
                  </a:extLst>
                </a:gridCol>
                <a:gridCol w="208280">
                  <a:extLst>
                    <a:ext uri="{9D8B030D-6E8A-4147-A177-3AD203B41FA5}">
                      <a16:colId xmlns:a16="http://schemas.microsoft.com/office/drawing/2014/main" val="162493342"/>
                    </a:ext>
                  </a:extLst>
                </a:gridCol>
                <a:gridCol w="208280">
                  <a:extLst>
                    <a:ext uri="{9D8B030D-6E8A-4147-A177-3AD203B41FA5}">
                      <a16:colId xmlns:a16="http://schemas.microsoft.com/office/drawing/2014/main" val="2537212720"/>
                    </a:ext>
                  </a:extLst>
                </a:gridCol>
                <a:gridCol w="208280">
                  <a:extLst>
                    <a:ext uri="{9D8B030D-6E8A-4147-A177-3AD203B41FA5}">
                      <a16:colId xmlns:a16="http://schemas.microsoft.com/office/drawing/2014/main" val="2151276361"/>
                    </a:ext>
                  </a:extLst>
                </a:gridCol>
                <a:gridCol w="246888">
                  <a:extLst>
                    <a:ext uri="{9D8B030D-6E8A-4147-A177-3AD203B41FA5}">
                      <a16:colId xmlns:a16="http://schemas.microsoft.com/office/drawing/2014/main" val="175007306"/>
                    </a:ext>
                  </a:extLst>
                </a:gridCol>
                <a:gridCol w="246888">
                  <a:extLst>
                    <a:ext uri="{9D8B030D-6E8A-4147-A177-3AD203B41FA5}">
                      <a16:colId xmlns:a16="http://schemas.microsoft.com/office/drawing/2014/main" val="1944021104"/>
                    </a:ext>
                  </a:extLst>
                </a:gridCol>
                <a:gridCol w="246888">
                  <a:extLst>
                    <a:ext uri="{9D8B030D-6E8A-4147-A177-3AD203B41FA5}">
                      <a16:colId xmlns:a16="http://schemas.microsoft.com/office/drawing/2014/main" val="1435277017"/>
                    </a:ext>
                  </a:extLst>
                </a:gridCol>
                <a:gridCol w="208280">
                  <a:extLst>
                    <a:ext uri="{9D8B030D-6E8A-4147-A177-3AD203B41FA5}">
                      <a16:colId xmlns:a16="http://schemas.microsoft.com/office/drawing/2014/main" val="469975419"/>
                    </a:ext>
                  </a:extLst>
                </a:gridCol>
                <a:gridCol w="246888">
                  <a:extLst>
                    <a:ext uri="{9D8B030D-6E8A-4147-A177-3AD203B41FA5}">
                      <a16:colId xmlns:a16="http://schemas.microsoft.com/office/drawing/2014/main" val="2973992399"/>
                    </a:ext>
                  </a:extLst>
                </a:gridCol>
                <a:gridCol w="246888">
                  <a:extLst>
                    <a:ext uri="{9D8B030D-6E8A-4147-A177-3AD203B41FA5}">
                      <a16:colId xmlns:a16="http://schemas.microsoft.com/office/drawing/2014/main" val="3170359612"/>
                    </a:ext>
                  </a:extLst>
                </a:gridCol>
                <a:gridCol w="246888">
                  <a:extLst>
                    <a:ext uri="{9D8B030D-6E8A-4147-A177-3AD203B41FA5}">
                      <a16:colId xmlns:a16="http://schemas.microsoft.com/office/drawing/2014/main" val="3015279126"/>
                    </a:ext>
                  </a:extLst>
                </a:gridCol>
                <a:gridCol w="208280">
                  <a:extLst>
                    <a:ext uri="{9D8B030D-6E8A-4147-A177-3AD203B41FA5}">
                      <a16:colId xmlns:a16="http://schemas.microsoft.com/office/drawing/2014/main" val="718039027"/>
                    </a:ext>
                  </a:extLst>
                </a:gridCol>
                <a:gridCol w="246888">
                  <a:extLst>
                    <a:ext uri="{9D8B030D-6E8A-4147-A177-3AD203B41FA5}">
                      <a16:colId xmlns:a16="http://schemas.microsoft.com/office/drawing/2014/main" val="846574901"/>
                    </a:ext>
                  </a:extLst>
                </a:gridCol>
                <a:gridCol w="246888">
                  <a:extLst>
                    <a:ext uri="{9D8B030D-6E8A-4147-A177-3AD203B41FA5}">
                      <a16:colId xmlns:a16="http://schemas.microsoft.com/office/drawing/2014/main" val="3679281811"/>
                    </a:ext>
                  </a:extLst>
                </a:gridCol>
                <a:gridCol w="208280">
                  <a:extLst>
                    <a:ext uri="{9D8B030D-6E8A-4147-A177-3AD203B41FA5}">
                      <a16:colId xmlns:a16="http://schemas.microsoft.com/office/drawing/2014/main" val="869663241"/>
                    </a:ext>
                  </a:extLst>
                </a:gridCol>
                <a:gridCol w="208280">
                  <a:extLst>
                    <a:ext uri="{9D8B030D-6E8A-4147-A177-3AD203B41FA5}">
                      <a16:colId xmlns:a16="http://schemas.microsoft.com/office/drawing/2014/main" val="3837509778"/>
                    </a:ext>
                  </a:extLst>
                </a:gridCol>
                <a:gridCol w="208280">
                  <a:extLst>
                    <a:ext uri="{9D8B030D-6E8A-4147-A177-3AD203B41FA5}">
                      <a16:colId xmlns:a16="http://schemas.microsoft.com/office/drawing/2014/main" val="1137926868"/>
                    </a:ext>
                  </a:extLst>
                </a:gridCol>
                <a:gridCol w="246888">
                  <a:extLst>
                    <a:ext uri="{9D8B030D-6E8A-4147-A177-3AD203B41FA5}">
                      <a16:colId xmlns:a16="http://schemas.microsoft.com/office/drawing/2014/main" val="3655972884"/>
                    </a:ext>
                  </a:extLst>
                </a:gridCol>
                <a:gridCol w="208280">
                  <a:extLst>
                    <a:ext uri="{9D8B030D-6E8A-4147-A177-3AD203B41FA5}">
                      <a16:colId xmlns:a16="http://schemas.microsoft.com/office/drawing/2014/main" val="2292380116"/>
                    </a:ext>
                  </a:extLst>
                </a:gridCol>
                <a:gridCol w="208280">
                  <a:extLst>
                    <a:ext uri="{9D8B030D-6E8A-4147-A177-3AD203B41FA5}">
                      <a16:colId xmlns:a16="http://schemas.microsoft.com/office/drawing/2014/main" val="1804242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2302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- 2018-07-17 12:02:39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https://bit.ly/2KZG9RO
Hier kommen die neuesten Trends für den Winter 2018.19 in Sachen Wohnen, Essen, Freizeit und Schenken frisch von der TrendSet Sommer 2018. Lest mal rein! 
(Geschirr gesehen bei Cosy &amp; Trendy/Billiet-Vanlaere)
#trendsetmuenchen #trendset #trendsetsommer2018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https://scontent.xx.fbcdn.net/v/t1.0-9/p720x720/37286189_2001228626574397_7488069429519974400_n.jpg?_nc_cat=111&amp;_nc_ht=scontent.xx&amp;oh=55e7c06607985656f56abc016874df7e&amp;oe=5CA9C01B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36915706"/>
                  </a:ext>
                </a:extLst>
              </a:tr>
            </a:tbl>
          </a:graphicData>
        </a:graphic>
      </p:graphicFrame>
      <p:sp>
        <p:nvSpPr>
          <p:cNvPr id="4" name="Text Placeholder 3">
            <a:extLst>
              <a:ext uri="{FF2B5EF4-FFF2-40B4-BE49-F238E27FC236}">
                <a16:creationId xmlns:a16="http://schemas.microsoft.com/office/drawing/2014/main" id="{95A65E79-8C15-47D2-ADC2-D1418049548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80244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DBB09-4123-45D9-AD50-420B17956DA3}"/>
              </a:ext>
            </a:extLst>
          </p:cNvPr>
          <p:cNvSpPr>
            <a:spLocks noGrp="1"/>
          </p:cNvSpPr>
          <p:nvPr>
            <p:ph type="title"/>
          </p:nvPr>
        </p:nvSpPr>
        <p:spPr/>
        <p:txBody>
          <a:bodyPr/>
          <a:lstStyle/>
          <a:p>
            <a:r>
              <a:rPr lang="en-US"/>
              <a:t>Facebook Own Posts Table | TrendSet - 8 of 16</a:t>
            </a:r>
          </a:p>
        </p:txBody>
      </p:sp>
      <p:graphicFrame>
        <p:nvGraphicFramePr>
          <p:cNvPr id="5" name="Table Placeholder 4">
            <a:extLst>
              <a:ext uri="{FF2B5EF4-FFF2-40B4-BE49-F238E27FC236}">
                <a16:creationId xmlns:a16="http://schemas.microsoft.com/office/drawing/2014/main" id="{B215005D-2058-4CA6-A1FF-2EBE67820369}"/>
              </a:ext>
            </a:extLst>
          </p:cNvPr>
          <p:cNvGraphicFramePr>
            <a:graphicFrameLocks noGrp="1"/>
          </p:cNvGraphicFramePr>
          <p:nvPr>
            <p:ph type="tbl" sz="quarter" idx="13"/>
            <p:extLst>
              <p:ext uri="{D42A27DB-BD31-4B8C-83A1-F6EECF244321}">
                <p14:modId xmlns:p14="http://schemas.microsoft.com/office/powerpoint/2010/main" val="1559477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061528914"/>
                    </a:ext>
                  </a:extLst>
                </a:gridCol>
                <a:gridCol w="822959">
                  <a:extLst>
                    <a:ext uri="{9D8B030D-6E8A-4147-A177-3AD203B41FA5}">
                      <a16:colId xmlns:a16="http://schemas.microsoft.com/office/drawing/2014/main" val="2361006361"/>
                    </a:ext>
                  </a:extLst>
                </a:gridCol>
                <a:gridCol w="246888">
                  <a:extLst>
                    <a:ext uri="{9D8B030D-6E8A-4147-A177-3AD203B41FA5}">
                      <a16:colId xmlns:a16="http://schemas.microsoft.com/office/drawing/2014/main" val="3526900680"/>
                    </a:ext>
                  </a:extLst>
                </a:gridCol>
                <a:gridCol w="246888">
                  <a:extLst>
                    <a:ext uri="{9D8B030D-6E8A-4147-A177-3AD203B41FA5}">
                      <a16:colId xmlns:a16="http://schemas.microsoft.com/office/drawing/2014/main" val="1688745417"/>
                    </a:ext>
                  </a:extLst>
                </a:gridCol>
                <a:gridCol w="246888">
                  <a:extLst>
                    <a:ext uri="{9D8B030D-6E8A-4147-A177-3AD203B41FA5}">
                      <a16:colId xmlns:a16="http://schemas.microsoft.com/office/drawing/2014/main" val="2046060566"/>
                    </a:ext>
                  </a:extLst>
                </a:gridCol>
                <a:gridCol w="208280">
                  <a:extLst>
                    <a:ext uri="{9D8B030D-6E8A-4147-A177-3AD203B41FA5}">
                      <a16:colId xmlns:a16="http://schemas.microsoft.com/office/drawing/2014/main" val="1569147644"/>
                    </a:ext>
                  </a:extLst>
                </a:gridCol>
                <a:gridCol w="208280">
                  <a:extLst>
                    <a:ext uri="{9D8B030D-6E8A-4147-A177-3AD203B41FA5}">
                      <a16:colId xmlns:a16="http://schemas.microsoft.com/office/drawing/2014/main" val="1980917592"/>
                    </a:ext>
                  </a:extLst>
                </a:gridCol>
                <a:gridCol w="208280">
                  <a:extLst>
                    <a:ext uri="{9D8B030D-6E8A-4147-A177-3AD203B41FA5}">
                      <a16:colId xmlns:a16="http://schemas.microsoft.com/office/drawing/2014/main" val="334598655"/>
                    </a:ext>
                  </a:extLst>
                </a:gridCol>
                <a:gridCol w="208280">
                  <a:extLst>
                    <a:ext uri="{9D8B030D-6E8A-4147-A177-3AD203B41FA5}">
                      <a16:colId xmlns:a16="http://schemas.microsoft.com/office/drawing/2014/main" val="364247140"/>
                    </a:ext>
                  </a:extLst>
                </a:gridCol>
                <a:gridCol w="208280">
                  <a:extLst>
                    <a:ext uri="{9D8B030D-6E8A-4147-A177-3AD203B41FA5}">
                      <a16:colId xmlns:a16="http://schemas.microsoft.com/office/drawing/2014/main" val="1695705059"/>
                    </a:ext>
                  </a:extLst>
                </a:gridCol>
                <a:gridCol w="208280">
                  <a:extLst>
                    <a:ext uri="{9D8B030D-6E8A-4147-A177-3AD203B41FA5}">
                      <a16:colId xmlns:a16="http://schemas.microsoft.com/office/drawing/2014/main" val="168345095"/>
                    </a:ext>
                  </a:extLst>
                </a:gridCol>
                <a:gridCol w="208280">
                  <a:extLst>
                    <a:ext uri="{9D8B030D-6E8A-4147-A177-3AD203B41FA5}">
                      <a16:colId xmlns:a16="http://schemas.microsoft.com/office/drawing/2014/main" val="631725647"/>
                    </a:ext>
                  </a:extLst>
                </a:gridCol>
                <a:gridCol w="246888">
                  <a:extLst>
                    <a:ext uri="{9D8B030D-6E8A-4147-A177-3AD203B41FA5}">
                      <a16:colId xmlns:a16="http://schemas.microsoft.com/office/drawing/2014/main" val="876172182"/>
                    </a:ext>
                  </a:extLst>
                </a:gridCol>
                <a:gridCol w="246888">
                  <a:extLst>
                    <a:ext uri="{9D8B030D-6E8A-4147-A177-3AD203B41FA5}">
                      <a16:colId xmlns:a16="http://schemas.microsoft.com/office/drawing/2014/main" val="624129901"/>
                    </a:ext>
                  </a:extLst>
                </a:gridCol>
                <a:gridCol w="246888">
                  <a:extLst>
                    <a:ext uri="{9D8B030D-6E8A-4147-A177-3AD203B41FA5}">
                      <a16:colId xmlns:a16="http://schemas.microsoft.com/office/drawing/2014/main" val="860303087"/>
                    </a:ext>
                  </a:extLst>
                </a:gridCol>
                <a:gridCol w="208280">
                  <a:extLst>
                    <a:ext uri="{9D8B030D-6E8A-4147-A177-3AD203B41FA5}">
                      <a16:colId xmlns:a16="http://schemas.microsoft.com/office/drawing/2014/main" val="3414355146"/>
                    </a:ext>
                  </a:extLst>
                </a:gridCol>
                <a:gridCol w="246888">
                  <a:extLst>
                    <a:ext uri="{9D8B030D-6E8A-4147-A177-3AD203B41FA5}">
                      <a16:colId xmlns:a16="http://schemas.microsoft.com/office/drawing/2014/main" val="1490622322"/>
                    </a:ext>
                  </a:extLst>
                </a:gridCol>
                <a:gridCol w="246888">
                  <a:extLst>
                    <a:ext uri="{9D8B030D-6E8A-4147-A177-3AD203B41FA5}">
                      <a16:colId xmlns:a16="http://schemas.microsoft.com/office/drawing/2014/main" val="1174702146"/>
                    </a:ext>
                  </a:extLst>
                </a:gridCol>
                <a:gridCol w="246888">
                  <a:extLst>
                    <a:ext uri="{9D8B030D-6E8A-4147-A177-3AD203B41FA5}">
                      <a16:colId xmlns:a16="http://schemas.microsoft.com/office/drawing/2014/main" val="1096245661"/>
                    </a:ext>
                  </a:extLst>
                </a:gridCol>
                <a:gridCol w="208280">
                  <a:extLst>
                    <a:ext uri="{9D8B030D-6E8A-4147-A177-3AD203B41FA5}">
                      <a16:colId xmlns:a16="http://schemas.microsoft.com/office/drawing/2014/main" val="2568853697"/>
                    </a:ext>
                  </a:extLst>
                </a:gridCol>
                <a:gridCol w="246888">
                  <a:extLst>
                    <a:ext uri="{9D8B030D-6E8A-4147-A177-3AD203B41FA5}">
                      <a16:colId xmlns:a16="http://schemas.microsoft.com/office/drawing/2014/main" val="2791117752"/>
                    </a:ext>
                  </a:extLst>
                </a:gridCol>
                <a:gridCol w="246888">
                  <a:extLst>
                    <a:ext uri="{9D8B030D-6E8A-4147-A177-3AD203B41FA5}">
                      <a16:colId xmlns:a16="http://schemas.microsoft.com/office/drawing/2014/main" val="2128898152"/>
                    </a:ext>
                  </a:extLst>
                </a:gridCol>
                <a:gridCol w="208280">
                  <a:extLst>
                    <a:ext uri="{9D8B030D-6E8A-4147-A177-3AD203B41FA5}">
                      <a16:colId xmlns:a16="http://schemas.microsoft.com/office/drawing/2014/main" val="1862352705"/>
                    </a:ext>
                  </a:extLst>
                </a:gridCol>
                <a:gridCol w="208280">
                  <a:extLst>
                    <a:ext uri="{9D8B030D-6E8A-4147-A177-3AD203B41FA5}">
                      <a16:colId xmlns:a16="http://schemas.microsoft.com/office/drawing/2014/main" val="4162957568"/>
                    </a:ext>
                  </a:extLst>
                </a:gridCol>
                <a:gridCol w="208280">
                  <a:extLst>
                    <a:ext uri="{9D8B030D-6E8A-4147-A177-3AD203B41FA5}">
                      <a16:colId xmlns:a16="http://schemas.microsoft.com/office/drawing/2014/main" val="271323397"/>
                    </a:ext>
                  </a:extLst>
                </a:gridCol>
                <a:gridCol w="246888">
                  <a:extLst>
                    <a:ext uri="{9D8B030D-6E8A-4147-A177-3AD203B41FA5}">
                      <a16:colId xmlns:a16="http://schemas.microsoft.com/office/drawing/2014/main" val="3412236381"/>
                    </a:ext>
                  </a:extLst>
                </a:gridCol>
                <a:gridCol w="208280">
                  <a:extLst>
                    <a:ext uri="{9D8B030D-6E8A-4147-A177-3AD203B41FA5}">
                      <a16:colId xmlns:a16="http://schemas.microsoft.com/office/drawing/2014/main" val="920211684"/>
                    </a:ext>
                  </a:extLst>
                </a:gridCol>
                <a:gridCol w="208280">
                  <a:extLst>
                    <a:ext uri="{9D8B030D-6E8A-4147-A177-3AD203B41FA5}">
                      <a16:colId xmlns:a16="http://schemas.microsoft.com/office/drawing/2014/main" val="1262437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2086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- 2018-07-09 17:05:00 </a:t>
                      </a:r>
                      <a:r>
                        <a:rPr kumimoji="0" lang="da-DK" sz="1000" b="0" i="0" u="none" strike="noStrike" kern="1200" cap="none" spc="0" normalizeH="0" baseline="0" noProof="0">
                          <a:ln>
                            <a:noFill/>
                          </a:ln>
                          <a:solidFill>
                            <a:prstClr val="black"/>
                          </a:solidFill>
                          <a:effectLst/>
                          <a:uLnTx/>
                          <a:uFillTx/>
                          <a:latin typeface="+mn-lt"/>
                          <a:ea typeface="+mn-ea"/>
                          <a:cs typeface="+mn-cs"/>
                        </a:rPr>
                        <a:t> 
 https://trendset.de/de/messe/termine/
#trendsetmuenchen #trendset #trendsetsommer2018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https://scontent.xx.fbcdn.net/v/t1.0-9/p720x720/36293293_1969403149756945_6504780776414904320_o.jpg?_nc_cat=101&amp;_nc_ht=scontent.xx&amp;oh=5b83b441bb3189cef62d506075ebc1e0&amp;oe=5CA453A7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85340239"/>
                  </a:ext>
                </a:extLst>
              </a:tr>
            </a:tbl>
          </a:graphicData>
        </a:graphic>
      </p:graphicFrame>
      <p:sp>
        <p:nvSpPr>
          <p:cNvPr id="4" name="Text Placeholder 3">
            <a:extLst>
              <a:ext uri="{FF2B5EF4-FFF2-40B4-BE49-F238E27FC236}">
                <a16:creationId xmlns:a16="http://schemas.microsoft.com/office/drawing/2014/main" id="{2E185EB9-4F31-4F31-99FE-801771422A4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04257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A9174-9969-45C1-BB2D-E20E9031F6EF}"/>
              </a:ext>
            </a:extLst>
          </p:cNvPr>
          <p:cNvSpPr>
            <a:spLocks noGrp="1"/>
          </p:cNvSpPr>
          <p:nvPr>
            <p:ph type="title"/>
          </p:nvPr>
        </p:nvSpPr>
        <p:spPr/>
        <p:txBody>
          <a:bodyPr/>
          <a:lstStyle/>
          <a:p>
            <a:r>
              <a:rPr lang="en-US"/>
              <a:t>Facebook Own Posts Table | TrendSet - 9 of 16</a:t>
            </a:r>
          </a:p>
        </p:txBody>
      </p:sp>
      <p:graphicFrame>
        <p:nvGraphicFramePr>
          <p:cNvPr id="5" name="Table Placeholder 4">
            <a:extLst>
              <a:ext uri="{FF2B5EF4-FFF2-40B4-BE49-F238E27FC236}">
                <a16:creationId xmlns:a16="http://schemas.microsoft.com/office/drawing/2014/main" id="{439145C5-D60C-4148-85AF-1DAB02B3D9F4}"/>
              </a:ext>
            </a:extLst>
          </p:cNvPr>
          <p:cNvGraphicFramePr>
            <a:graphicFrameLocks noGrp="1"/>
          </p:cNvGraphicFramePr>
          <p:nvPr>
            <p:ph type="tbl" sz="quarter" idx="13"/>
            <p:extLst>
              <p:ext uri="{D42A27DB-BD31-4B8C-83A1-F6EECF244321}">
                <p14:modId xmlns:p14="http://schemas.microsoft.com/office/powerpoint/2010/main" val="158353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932125097"/>
                    </a:ext>
                  </a:extLst>
                </a:gridCol>
                <a:gridCol w="822959">
                  <a:extLst>
                    <a:ext uri="{9D8B030D-6E8A-4147-A177-3AD203B41FA5}">
                      <a16:colId xmlns:a16="http://schemas.microsoft.com/office/drawing/2014/main" val="4023566834"/>
                    </a:ext>
                  </a:extLst>
                </a:gridCol>
                <a:gridCol w="246888">
                  <a:extLst>
                    <a:ext uri="{9D8B030D-6E8A-4147-A177-3AD203B41FA5}">
                      <a16:colId xmlns:a16="http://schemas.microsoft.com/office/drawing/2014/main" val="1163219252"/>
                    </a:ext>
                  </a:extLst>
                </a:gridCol>
                <a:gridCol w="246888">
                  <a:extLst>
                    <a:ext uri="{9D8B030D-6E8A-4147-A177-3AD203B41FA5}">
                      <a16:colId xmlns:a16="http://schemas.microsoft.com/office/drawing/2014/main" val="1457738847"/>
                    </a:ext>
                  </a:extLst>
                </a:gridCol>
                <a:gridCol w="246888">
                  <a:extLst>
                    <a:ext uri="{9D8B030D-6E8A-4147-A177-3AD203B41FA5}">
                      <a16:colId xmlns:a16="http://schemas.microsoft.com/office/drawing/2014/main" val="2380829259"/>
                    </a:ext>
                  </a:extLst>
                </a:gridCol>
                <a:gridCol w="208280">
                  <a:extLst>
                    <a:ext uri="{9D8B030D-6E8A-4147-A177-3AD203B41FA5}">
                      <a16:colId xmlns:a16="http://schemas.microsoft.com/office/drawing/2014/main" val="2932721015"/>
                    </a:ext>
                  </a:extLst>
                </a:gridCol>
                <a:gridCol w="208280">
                  <a:extLst>
                    <a:ext uri="{9D8B030D-6E8A-4147-A177-3AD203B41FA5}">
                      <a16:colId xmlns:a16="http://schemas.microsoft.com/office/drawing/2014/main" val="3047941335"/>
                    </a:ext>
                  </a:extLst>
                </a:gridCol>
                <a:gridCol w="208280">
                  <a:extLst>
                    <a:ext uri="{9D8B030D-6E8A-4147-A177-3AD203B41FA5}">
                      <a16:colId xmlns:a16="http://schemas.microsoft.com/office/drawing/2014/main" val="3920887954"/>
                    </a:ext>
                  </a:extLst>
                </a:gridCol>
                <a:gridCol w="208280">
                  <a:extLst>
                    <a:ext uri="{9D8B030D-6E8A-4147-A177-3AD203B41FA5}">
                      <a16:colId xmlns:a16="http://schemas.microsoft.com/office/drawing/2014/main" val="2906531846"/>
                    </a:ext>
                  </a:extLst>
                </a:gridCol>
                <a:gridCol w="208280">
                  <a:extLst>
                    <a:ext uri="{9D8B030D-6E8A-4147-A177-3AD203B41FA5}">
                      <a16:colId xmlns:a16="http://schemas.microsoft.com/office/drawing/2014/main" val="3905725146"/>
                    </a:ext>
                  </a:extLst>
                </a:gridCol>
                <a:gridCol w="208280">
                  <a:extLst>
                    <a:ext uri="{9D8B030D-6E8A-4147-A177-3AD203B41FA5}">
                      <a16:colId xmlns:a16="http://schemas.microsoft.com/office/drawing/2014/main" val="4056176515"/>
                    </a:ext>
                  </a:extLst>
                </a:gridCol>
                <a:gridCol w="208280">
                  <a:extLst>
                    <a:ext uri="{9D8B030D-6E8A-4147-A177-3AD203B41FA5}">
                      <a16:colId xmlns:a16="http://schemas.microsoft.com/office/drawing/2014/main" val="114470400"/>
                    </a:ext>
                  </a:extLst>
                </a:gridCol>
                <a:gridCol w="246888">
                  <a:extLst>
                    <a:ext uri="{9D8B030D-6E8A-4147-A177-3AD203B41FA5}">
                      <a16:colId xmlns:a16="http://schemas.microsoft.com/office/drawing/2014/main" val="3980925539"/>
                    </a:ext>
                  </a:extLst>
                </a:gridCol>
                <a:gridCol w="246888">
                  <a:extLst>
                    <a:ext uri="{9D8B030D-6E8A-4147-A177-3AD203B41FA5}">
                      <a16:colId xmlns:a16="http://schemas.microsoft.com/office/drawing/2014/main" val="3741106378"/>
                    </a:ext>
                  </a:extLst>
                </a:gridCol>
                <a:gridCol w="246888">
                  <a:extLst>
                    <a:ext uri="{9D8B030D-6E8A-4147-A177-3AD203B41FA5}">
                      <a16:colId xmlns:a16="http://schemas.microsoft.com/office/drawing/2014/main" val="2441062298"/>
                    </a:ext>
                  </a:extLst>
                </a:gridCol>
                <a:gridCol w="208280">
                  <a:extLst>
                    <a:ext uri="{9D8B030D-6E8A-4147-A177-3AD203B41FA5}">
                      <a16:colId xmlns:a16="http://schemas.microsoft.com/office/drawing/2014/main" val="3215469794"/>
                    </a:ext>
                  </a:extLst>
                </a:gridCol>
                <a:gridCol w="246888">
                  <a:extLst>
                    <a:ext uri="{9D8B030D-6E8A-4147-A177-3AD203B41FA5}">
                      <a16:colId xmlns:a16="http://schemas.microsoft.com/office/drawing/2014/main" val="149125854"/>
                    </a:ext>
                  </a:extLst>
                </a:gridCol>
                <a:gridCol w="246888">
                  <a:extLst>
                    <a:ext uri="{9D8B030D-6E8A-4147-A177-3AD203B41FA5}">
                      <a16:colId xmlns:a16="http://schemas.microsoft.com/office/drawing/2014/main" val="2739439824"/>
                    </a:ext>
                  </a:extLst>
                </a:gridCol>
                <a:gridCol w="246888">
                  <a:extLst>
                    <a:ext uri="{9D8B030D-6E8A-4147-A177-3AD203B41FA5}">
                      <a16:colId xmlns:a16="http://schemas.microsoft.com/office/drawing/2014/main" val="1939675950"/>
                    </a:ext>
                  </a:extLst>
                </a:gridCol>
                <a:gridCol w="208280">
                  <a:extLst>
                    <a:ext uri="{9D8B030D-6E8A-4147-A177-3AD203B41FA5}">
                      <a16:colId xmlns:a16="http://schemas.microsoft.com/office/drawing/2014/main" val="3241856249"/>
                    </a:ext>
                  </a:extLst>
                </a:gridCol>
                <a:gridCol w="246888">
                  <a:extLst>
                    <a:ext uri="{9D8B030D-6E8A-4147-A177-3AD203B41FA5}">
                      <a16:colId xmlns:a16="http://schemas.microsoft.com/office/drawing/2014/main" val="3237083865"/>
                    </a:ext>
                  </a:extLst>
                </a:gridCol>
                <a:gridCol w="246888">
                  <a:extLst>
                    <a:ext uri="{9D8B030D-6E8A-4147-A177-3AD203B41FA5}">
                      <a16:colId xmlns:a16="http://schemas.microsoft.com/office/drawing/2014/main" val="2673533626"/>
                    </a:ext>
                  </a:extLst>
                </a:gridCol>
                <a:gridCol w="208280">
                  <a:extLst>
                    <a:ext uri="{9D8B030D-6E8A-4147-A177-3AD203B41FA5}">
                      <a16:colId xmlns:a16="http://schemas.microsoft.com/office/drawing/2014/main" val="356347388"/>
                    </a:ext>
                  </a:extLst>
                </a:gridCol>
                <a:gridCol w="208280">
                  <a:extLst>
                    <a:ext uri="{9D8B030D-6E8A-4147-A177-3AD203B41FA5}">
                      <a16:colId xmlns:a16="http://schemas.microsoft.com/office/drawing/2014/main" val="1722679903"/>
                    </a:ext>
                  </a:extLst>
                </a:gridCol>
                <a:gridCol w="208280">
                  <a:extLst>
                    <a:ext uri="{9D8B030D-6E8A-4147-A177-3AD203B41FA5}">
                      <a16:colId xmlns:a16="http://schemas.microsoft.com/office/drawing/2014/main" val="2492513043"/>
                    </a:ext>
                  </a:extLst>
                </a:gridCol>
                <a:gridCol w="246888">
                  <a:extLst>
                    <a:ext uri="{9D8B030D-6E8A-4147-A177-3AD203B41FA5}">
                      <a16:colId xmlns:a16="http://schemas.microsoft.com/office/drawing/2014/main" val="3350572225"/>
                    </a:ext>
                  </a:extLst>
                </a:gridCol>
                <a:gridCol w="208280">
                  <a:extLst>
                    <a:ext uri="{9D8B030D-6E8A-4147-A177-3AD203B41FA5}">
                      <a16:colId xmlns:a16="http://schemas.microsoft.com/office/drawing/2014/main" val="3697210736"/>
                    </a:ext>
                  </a:extLst>
                </a:gridCol>
                <a:gridCol w="208280">
                  <a:extLst>
                    <a:ext uri="{9D8B030D-6E8A-4147-A177-3AD203B41FA5}">
                      <a16:colId xmlns:a16="http://schemas.microsoft.com/office/drawing/2014/main" val="1910985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4426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14:13:24 </a:t>
                      </a:r>
                      <a:r>
                        <a:rPr kumimoji="0" lang="en-US" sz="1000" b="0" i="0" u="none" strike="noStrike" kern="1200" cap="none" spc="0" normalizeH="0" baseline="0" noProof="0">
                          <a:ln>
                            <a:noFill/>
                          </a:ln>
                          <a:solidFill>
                            <a:prstClr val="black"/>
                          </a:solidFill>
                          <a:effectLst/>
                          <a:uLnTx/>
                          <a:uFillTx/>
                          <a:latin typeface="+mn-lt"/>
                          <a:ea typeface="+mn-ea"/>
                          <a:cs typeface="+mn-cs"/>
                        </a:rPr>
                        <a:t> 
 Neuheiten, Innovationen und jede Menge coole Produkte findet ihr in unserer Topic Area TrendSet Newcomer. Kommt doch einfach vorbei und entdeckt neue Trends! 
#trendsetmuenchen #trendset #trendsetnewcomer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https://scontent.xx.fbcdn.net/v/t1.0-9/p720x720/36763526_1987156721314921_5448320315971076096_n.jpg?_nc_cat=101&amp;_nc_ht=scontent.xx&amp;oh=76f82da1615b006c35ed43511cb185e8&amp;oe=5C9AC25C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75086438"/>
                  </a:ext>
                </a:extLst>
              </a:tr>
            </a:tbl>
          </a:graphicData>
        </a:graphic>
      </p:graphicFrame>
      <p:sp>
        <p:nvSpPr>
          <p:cNvPr id="4" name="Text Placeholder 3">
            <a:extLst>
              <a:ext uri="{FF2B5EF4-FFF2-40B4-BE49-F238E27FC236}">
                <a16:creationId xmlns:a16="http://schemas.microsoft.com/office/drawing/2014/main" id="{6E293CEC-4BAA-422A-8003-7EBDD9C98B4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666717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25B08-8960-4612-AFB4-9D08C3A95D93}"/>
              </a:ext>
            </a:extLst>
          </p:cNvPr>
          <p:cNvSpPr>
            <a:spLocks noGrp="1"/>
          </p:cNvSpPr>
          <p:nvPr>
            <p:ph type="title"/>
          </p:nvPr>
        </p:nvSpPr>
        <p:spPr/>
        <p:txBody>
          <a:bodyPr/>
          <a:lstStyle/>
          <a:p>
            <a:r>
              <a:rPr lang="en-US"/>
              <a:t>Facebook Own Posts Table | TrendSet - 10 of 16</a:t>
            </a:r>
          </a:p>
        </p:txBody>
      </p:sp>
      <p:graphicFrame>
        <p:nvGraphicFramePr>
          <p:cNvPr id="5" name="Table Placeholder 4">
            <a:extLst>
              <a:ext uri="{FF2B5EF4-FFF2-40B4-BE49-F238E27FC236}">
                <a16:creationId xmlns:a16="http://schemas.microsoft.com/office/drawing/2014/main" id="{63E3AA45-5ECC-4AE5-8853-D0E64711392B}"/>
              </a:ext>
            </a:extLst>
          </p:cNvPr>
          <p:cNvGraphicFramePr>
            <a:graphicFrameLocks noGrp="1"/>
          </p:cNvGraphicFramePr>
          <p:nvPr>
            <p:ph type="tbl" sz="quarter" idx="13"/>
            <p:extLst>
              <p:ext uri="{D42A27DB-BD31-4B8C-83A1-F6EECF244321}">
                <p14:modId xmlns:p14="http://schemas.microsoft.com/office/powerpoint/2010/main" val="62384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031415559"/>
                    </a:ext>
                  </a:extLst>
                </a:gridCol>
                <a:gridCol w="822959">
                  <a:extLst>
                    <a:ext uri="{9D8B030D-6E8A-4147-A177-3AD203B41FA5}">
                      <a16:colId xmlns:a16="http://schemas.microsoft.com/office/drawing/2014/main" val="2250998036"/>
                    </a:ext>
                  </a:extLst>
                </a:gridCol>
                <a:gridCol w="246888">
                  <a:extLst>
                    <a:ext uri="{9D8B030D-6E8A-4147-A177-3AD203B41FA5}">
                      <a16:colId xmlns:a16="http://schemas.microsoft.com/office/drawing/2014/main" val="4163343251"/>
                    </a:ext>
                  </a:extLst>
                </a:gridCol>
                <a:gridCol w="246888">
                  <a:extLst>
                    <a:ext uri="{9D8B030D-6E8A-4147-A177-3AD203B41FA5}">
                      <a16:colId xmlns:a16="http://schemas.microsoft.com/office/drawing/2014/main" val="489918563"/>
                    </a:ext>
                  </a:extLst>
                </a:gridCol>
                <a:gridCol w="246888">
                  <a:extLst>
                    <a:ext uri="{9D8B030D-6E8A-4147-A177-3AD203B41FA5}">
                      <a16:colId xmlns:a16="http://schemas.microsoft.com/office/drawing/2014/main" val="3151807417"/>
                    </a:ext>
                  </a:extLst>
                </a:gridCol>
                <a:gridCol w="208280">
                  <a:extLst>
                    <a:ext uri="{9D8B030D-6E8A-4147-A177-3AD203B41FA5}">
                      <a16:colId xmlns:a16="http://schemas.microsoft.com/office/drawing/2014/main" val="3038211575"/>
                    </a:ext>
                  </a:extLst>
                </a:gridCol>
                <a:gridCol w="208280">
                  <a:extLst>
                    <a:ext uri="{9D8B030D-6E8A-4147-A177-3AD203B41FA5}">
                      <a16:colId xmlns:a16="http://schemas.microsoft.com/office/drawing/2014/main" val="1375594141"/>
                    </a:ext>
                  </a:extLst>
                </a:gridCol>
                <a:gridCol w="208280">
                  <a:extLst>
                    <a:ext uri="{9D8B030D-6E8A-4147-A177-3AD203B41FA5}">
                      <a16:colId xmlns:a16="http://schemas.microsoft.com/office/drawing/2014/main" val="540793635"/>
                    </a:ext>
                  </a:extLst>
                </a:gridCol>
                <a:gridCol w="208280">
                  <a:extLst>
                    <a:ext uri="{9D8B030D-6E8A-4147-A177-3AD203B41FA5}">
                      <a16:colId xmlns:a16="http://schemas.microsoft.com/office/drawing/2014/main" val="225479898"/>
                    </a:ext>
                  </a:extLst>
                </a:gridCol>
                <a:gridCol w="208280">
                  <a:extLst>
                    <a:ext uri="{9D8B030D-6E8A-4147-A177-3AD203B41FA5}">
                      <a16:colId xmlns:a16="http://schemas.microsoft.com/office/drawing/2014/main" val="1666629192"/>
                    </a:ext>
                  </a:extLst>
                </a:gridCol>
                <a:gridCol w="208280">
                  <a:extLst>
                    <a:ext uri="{9D8B030D-6E8A-4147-A177-3AD203B41FA5}">
                      <a16:colId xmlns:a16="http://schemas.microsoft.com/office/drawing/2014/main" val="3062846300"/>
                    </a:ext>
                  </a:extLst>
                </a:gridCol>
                <a:gridCol w="208280">
                  <a:extLst>
                    <a:ext uri="{9D8B030D-6E8A-4147-A177-3AD203B41FA5}">
                      <a16:colId xmlns:a16="http://schemas.microsoft.com/office/drawing/2014/main" val="2588892630"/>
                    </a:ext>
                  </a:extLst>
                </a:gridCol>
                <a:gridCol w="246888">
                  <a:extLst>
                    <a:ext uri="{9D8B030D-6E8A-4147-A177-3AD203B41FA5}">
                      <a16:colId xmlns:a16="http://schemas.microsoft.com/office/drawing/2014/main" val="2833667269"/>
                    </a:ext>
                  </a:extLst>
                </a:gridCol>
                <a:gridCol w="246888">
                  <a:extLst>
                    <a:ext uri="{9D8B030D-6E8A-4147-A177-3AD203B41FA5}">
                      <a16:colId xmlns:a16="http://schemas.microsoft.com/office/drawing/2014/main" val="504328886"/>
                    </a:ext>
                  </a:extLst>
                </a:gridCol>
                <a:gridCol w="246888">
                  <a:extLst>
                    <a:ext uri="{9D8B030D-6E8A-4147-A177-3AD203B41FA5}">
                      <a16:colId xmlns:a16="http://schemas.microsoft.com/office/drawing/2014/main" val="314779077"/>
                    </a:ext>
                  </a:extLst>
                </a:gridCol>
                <a:gridCol w="208280">
                  <a:extLst>
                    <a:ext uri="{9D8B030D-6E8A-4147-A177-3AD203B41FA5}">
                      <a16:colId xmlns:a16="http://schemas.microsoft.com/office/drawing/2014/main" val="1118614072"/>
                    </a:ext>
                  </a:extLst>
                </a:gridCol>
                <a:gridCol w="246888">
                  <a:extLst>
                    <a:ext uri="{9D8B030D-6E8A-4147-A177-3AD203B41FA5}">
                      <a16:colId xmlns:a16="http://schemas.microsoft.com/office/drawing/2014/main" val="1062424137"/>
                    </a:ext>
                  </a:extLst>
                </a:gridCol>
                <a:gridCol w="246888">
                  <a:extLst>
                    <a:ext uri="{9D8B030D-6E8A-4147-A177-3AD203B41FA5}">
                      <a16:colId xmlns:a16="http://schemas.microsoft.com/office/drawing/2014/main" val="4021102045"/>
                    </a:ext>
                  </a:extLst>
                </a:gridCol>
                <a:gridCol w="246888">
                  <a:extLst>
                    <a:ext uri="{9D8B030D-6E8A-4147-A177-3AD203B41FA5}">
                      <a16:colId xmlns:a16="http://schemas.microsoft.com/office/drawing/2014/main" val="2877437447"/>
                    </a:ext>
                  </a:extLst>
                </a:gridCol>
                <a:gridCol w="208280">
                  <a:extLst>
                    <a:ext uri="{9D8B030D-6E8A-4147-A177-3AD203B41FA5}">
                      <a16:colId xmlns:a16="http://schemas.microsoft.com/office/drawing/2014/main" val="1842857857"/>
                    </a:ext>
                  </a:extLst>
                </a:gridCol>
                <a:gridCol w="246888">
                  <a:extLst>
                    <a:ext uri="{9D8B030D-6E8A-4147-A177-3AD203B41FA5}">
                      <a16:colId xmlns:a16="http://schemas.microsoft.com/office/drawing/2014/main" val="3765721687"/>
                    </a:ext>
                  </a:extLst>
                </a:gridCol>
                <a:gridCol w="246888">
                  <a:extLst>
                    <a:ext uri="{9D8B030D-6E8A-4147-A177-3AD203B41FA5}">
                      <a16:colId xmlns:a16="http://schemas.microsoft.com/office/drawing/2014/main" val="3555878411"/>
                    </a:ext>
                  </a:extLst>
                </a:gridCol>
                <a:gridCol w="208280">
                  <a:extLst>
                    <a:ext uri="{9D8B030D-6E8A-4147-A177-3AD203B41FA5}">
                      <a16:colId xmlns:a16="http://schemas.microsoft.com/office/drawing/2014/main" val="1991726523"/>
                    </a:ext>
                  </a:extLst>
                </a:gridCol>
                <a:gridCol w="208280">
                  <a:extLst>
                    <a:ext uri="{9D8B030D-6E8A-4147-A177-3AD203B41FA5}">
                      <a16:colId xmlns:a16="http://schemas.microsoft.com/office/drawing/2014/main" val="1488271266"/>
                    </a:ext>
                  </a:extLst>
                </a:gridCol>
                <a:gridCol w="208280">
                  <a:extLst>
                    <a:ext uri="{9D8B030D-6E8A-4147-A177-3AD203B41FA5}">
                      <a16:colId xmlns:a16="http://schemas.microsoft.com/office/drawing/2014/main" val="2487981083"/>
                    </a:ext>
                  </a:extLst>
                </a:gridCol>
                <a:gridCol w="246888">
                  <a:extLst>
                    <a:ext uri="{9D8B030D-6E8A-4147-A177-3AD203B41FA5}">
                      <a16:colId xmlns:a16="http://schemas.microsoft.com/office/drawing/2014/main" val="931046218"/>
                    </a:ext>
                  </a:extLst>
                </a:gridCol>
                <a:gridCol w="208280">
                  <a:extLst>
                    <a:ext uri="{9D8B030D-6E8A-4147-A177-3AD203B41FA5}">
                      <a16:colId xmlns:a16="http://schemas.microsoft.com/office/drawing/2014/main" val="4144510963"/>
                    </a:ext>
                  </a:extLst>
                </a:gridCol>
                <a:gridCol w="208280">
                  <a:extLst>
                    <a:ext uri="{9D8B030D-6E8A-4147-A177-3AD203B41FA5}">
                      <a16:colId xmlns:a16="http://schemas.microsoft.com/office/drawing/2014/main" val="1588886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0975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13:23:51 </a:t>
                      </a:r>
                      <a:r>
                        <a:rPr kumimoji="0" lang="en-US" sz="1000" b="0" i="0" u="none" strike="noStrike" kern="1200" cap="none" spc="0" normalizeH="0" baseline="0" noProof="0">
                          <a:ln>
                            <a:noFill/>
                          </a:ln>
                          <a:solidFill>
                            <a:prstClr val="black"/>
                          </a:solidFill>
                          <a:effectLst/>
                          <a:uLnTx/>
                          <a:uFillTx/>
                          <a:latin typeface="+mn-lt"/>
                          <a:ea typeface="+mn-ea"/>
                          <a:cs typeface="+mn-cs"/>
                        </a:rPr>
                        <a:t> 
 All about Tracht &amp; Heimat findet ihr in Halle A4 auf unserer Topic Area TrendSet Country &amp; Style. Auf geht’s zu den trendigen Neuheiten - schaut doch mal vorbei!
#trensetmuenchen #trendset #trendsetcountryandstyle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https://scontent.xx.fbcdn.net/v/t1.0-9/p720x720/36818898_1987104567986803_372397651955548160_n.jpg?_nc_cat=100&amp;_nc_ht=scontent.xx&amp;oh=65974f01de210d9d0790066859d9f524&amp;oe=5CAC5711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81792636"/>
                  </a:ext>
                </a:extLst>
              </a:tr>
            </a:tbl>
          </a:graphicData>
        </a:graphic>
      </p:graphicFrame>
      <p:sp>
        <p:nvSpPr>
          <p:cNvPr id="4" name="Text Placeholder 3">
            <a:extLst>
              <a:ext uri="{FF2B5EF4-FFF2-40B4-BE49-F238E27FC236}">
                <a16:creationId xmlns:a16="http://schemas.microsoft.com/office/drawing/2014/main" id="{7E551C15-AEA4-41E9-86C5-ADB4483001C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84112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819AB-3AFE-4426-AB13-474974ACA23C}"/>
              </a:ext>
            </a:extLst>
          </p:cNvPr>
          <p:cNvSpPr>
            <a:spLocks noGrp="1"/>
          </p:cNvSpPr>
          <p:nvPr>
            <p:ph type="title"/>
          </p:nvPr>
        </p:nvSpPr>
        <p:spPr/>
        <p:txBody>
          <a:bodyPr/>
          <a:lstStyle/>
          <a:p>
            <a:r>
              <a:rPr lang="en-US"/>
              <a:t>Facebook Own Posts Table | TrendSet - 11 of 16</a:t>
            </a:r>
          </a:p>
        </p:txBody>
      </p:sp>
      <p:graphicFrame>
        <p:nvGraphicFramePr>
          <p:cNvPr id="5" name="Table Placeholder 4">
            <a:extLst>
              <a:ext uri="{FF2B5EF4-FFF2-40B4-BE49-F238E27FC236}">
                <a16:creationId xmlns:a16="http://schemas.microsoft.com/office/drawing/2014/main" id="{7767E254-53CD-4E2E-A261-CBABB8808C3C}"/>
              </a:ext>
            </a:extLst>
          </p:cNvPr>
          <p:cNvGraphicFramePr>
            <a:graphicFrameLocks noGrp="1"/>
          </p:cNvGraphicFramePr>
          <p:nvPr>
            <p:ph type="tbl" sz="quarter" idx="13"/>
            <p:extLst>
              <p:ext uri="{D42A27DB-BD31-4B8C-83A1-F6EECF244321}">
                <p14:modId xmlns:p14="http://schemas.microsoft.com/office/powerpoint/2010/main" val="2538070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10122536"/>
                    </a:ext>
                  </a:extLst>
                </a:gridCol>
                <a:gridCol w="822959">
                  <a:extLst>
                    <a:ext uri="{9D8B030D-6E8A-4147-A177-3AD203B41FA5}">
                      <a16:colId xmlns:a16="http://schemas.microsoft.com/office/drawing/2014/main" val="1908267140"/>
                    </a:ext>
                  </a:extLst>
                </a:gridCol>
                <a:gridCol w="246888">
                  <a:extLst>
                    <a:ext uri="{9D8B030D-6E8A-4147-A177-3AD203B41FA5}">
                      <a16:colId xmlns:a16="http://schemas.microsoft.com/office/drawing/2014/main" val="4157050832"/>
                    </a:ext>
                  </a:extLst>
                </a:gridCol>
                <a:gridCol w="246888">
                  <a:extLst>
                    <a:ext uri="{9D8B030D-6E8A-4147-A177-3AD203B41FA5}">
                      <a16:colId xmlns:a16="http://schemas.microsoft.com/office/drawing/2014/main" val="1389475275"/>
                    </a:ext>
                  </a:extLst>
                </a:gridCol>
                <a:gridCol w="246888">
                  <a:extLst>
                    <a:ext uri="{9D8B030D-6E8A-4147-A177-3AD203B41FA5}">
                      <a16:colId xmlns:a16="http://schemas.microsoft.com/office/drawing/2014/main" val="3088887326"/>
                    </a:ext>
                  </a:extLst>
                </a:gridCol>
                <a:gridCol w="208280">
                  <a:extLst>
                    <a:ext uri="{9D8B030D-6E8A-4147-A177-3AD203B41FA5}">
                      <a16:colId xmlns:a16="http://schemas.microsoft.com/office/drawing/2014/main" val="2994409674"/>
                    </a:ext>
                  </a:extLst>
                </a:gridCol>
                <a:gridCol w="208280">
                  <a:extLst>
                    <a:ext uri="{9D8B030D-6E8A-4147-A177-3AD203B41FA5}">
                      <a16:colId xmlns:a16="http://schemas.microsoft.com/office/drawing/2014/main" val="280620540"/>
                    </a:ext>
                  </a:extLst>
                </a:gridCol>
                <a:gridCol w="208280">
                  <a:extLst>
                    <a:ext uri="{9D8B030D-6E8A-4147-A177-3AD203B41FA5}">
                      <a16:colId xmlns:a16="http://schemas.microsoft.com/office/drawing/2014/main" val="2253210487"/>
                    </a:ext>
                  </a:extLst>
                </a:gridCol>
                <a:gridCol w="208280">
                  <a:extLst>
                    <a:ext uri="{9D8B030D-6E8A-4147-A177-3AD203B41FA5}">
                      <a16:colId xmlns:a16="http://schemas.microsoft.com/office/drawing/2014/main" val="3463281999"/>
                    </a:ext>
                  </a:extLst>
                </a:gridCol>
                <a:gridCol w="208280">
                  <a:extLst>
                    <a:ext uri="{9D8B030D-6E8A-4147-A177-3AD203B41FA5}">
                      <a16:colId xmlns:a16="http://schemas.microsoft.com/office/drawing/2014/main" val="2623931279"/>
                    </a:ext>
                  </a:extLst>
                </a:gridCol>
                <a:gridCol w="208280">
                  <a:extLst>
                    <a:ext uri="{9D8B030D-6E8A-4147-A177-3AD203B41FA5}">
                      <a16:colId xmlns:a16="http://schemas.microsoft.com/office/drawing/2014/main" val="1185693677"/>
                    </a:ext>
                  </a:extLst>
                </a:gridCol>
                <a:gridCol w="208280">
                  <a:extLst>
                    <a:ext uri="{9D8B030D-6E8A-4147-A177-3AD203B41FA5}">
                      <a16:colId xmlns:a16="http://schemas.microsoft.com/office/drawing/2014/main" val="3636369345"/>
                    </a:ext>
                  </a:extLst>
                </a:gridCol>
                <a:gridCol w="246888">
                  <a:extLst>
                    <a:ext uri="{9D8B030D-6E8A-4147-A177-3AD203B41FA5}">
                      <a16:colId xmlns:a16="http://schemas.microsoft.com/office/drawing/2014/main" val="1322614332"/>
                    </a:ext>
                  </a:extLst>
                </a:gridCol>
                <a:gridCol w="246888">
                  <a:extLst>
                    <a:ext uri="{9D8B030D-6E8A-4147-A177-3AD203B41FA5}">
                      <a16:colId xmlns:a16="http://schemas.microsoft.com/office/drawing/2014/main" val="1572456369"/>
                    </a:ext>
                  </a:extLst>
                </a:gridCol>
                <a:gridCol w="246888">
                  <a:extLst>
                    <a:ext uri="{9D8B030D-6E8A-4147-A177-3AD203B41FA5}">
                      <a16:colId xmlns:a16="http://schemas.microsoft.com/office/drawing/2014/main" val="1985870837"/>
                    </a:ext>
                  </a:extLst>
                </a:gridCol>
                <a:gridCol w="208280">
                  <a:extLst>
                    <a:ext uri="{9D8B030D-6E8A-4147-A177-3AD203B41FA5}">
                      <a16:colId xmlns:a16="http://schemas.microsoft.com/office/drawing/2014/main" val="1050270653"/>
                    </a:ext>
                  </a:extLst>
                </a:gridCol>
                <a:gridCol w="246888">
                  <a:extLst>
                    <a:ext uri="{9D8B030D-6E8A-4147-A177-3AD203B41FA5}">
                      <a16:colId xmlns:a16="http://schemas.microsoft.com/office/drawing/2014/main" val="359951728"/>
                    </a:ext>
                  </a:extLst>
                </a:gridCol>
                <a:gridCol w="246888">
                  <a:extLst>
                    <a:ext uri="{9D8B030D-6E8A-4147-A177-3AD203B41FA5}">
                      <a16:colId xmlns:a16="http://schemas.microsoft.com/office/drawing/2014/main" val="3553728949"/>
                    </a:ext>
                  </a:extLst>
                </a:gridCol>
                <a:gridCol w="246888">
                  <a:extLst>
                    <a:ext uri="{9D8B030D-6E8A-4147-A177-3AD203B41FA5}">
                      <a16:colId xmlns:a16="http://schemas.microsoft.com/office/drawing/2014/main" val="418900947"/>
                    </a:ext>
                  </a:extLst>
                </a:gridCol>
                <a:gridCol w="208280">
                  <a:extLst>
                    <a:ext uri="{9D8B030D-6E8A-4147-A177-3AD203B41FA5}">
                      <a16:colId xmlns:a16="http://schemas.microsoft.com/office/drawing/2014/main" val="221113767"/>
                    </a:ext>
                  </a:extLst>
                </a:gridCol>
                <a:gridCol w="246888">
                  <a:extLst>
                    <a:ext uri="{9D8B030D-6E8A-4147-A177-3AD203B41FA5}">
                      <a16:colId xmlns:a16="http://schemas.microsoft.com/office/drawing/2014/main" val="3218706931"/>
                    </a:ext>
                  </a:extLst>
                </a:gridCol>
                <a:gridCol w="246888">
                  <a:extLst>
                    <a:ext uri="{9D8B030D-6E8A-4147-A177-3AD203B41FA5}">
                      <a16:colId xmlns:a16="http://schemas.microsoft.com/office/drawing/2014/main" val="1935476056"/>
                    </a:ext>
                  </a:extLst>
                </a:gridCol>
                <a:gridCol w="208280">
                  <a:extLst>
                    <a:ext uri="{9D8B030D-6E8A-4147-A177-3AD203B41FA5}">
                      <a16:colId xmlns:a16="http://schemas.microsoft.com/office/drawing/2014/main" val="1077493110"/>
                    </a:ext>
                  </a:extLst>
                </a:gridCol>
                <a:gridCol w="208280">
                  <a:extLst>
                    <a:ext uri="{9D8B030D-6E8A-4147-A177-3AD203B41FA5}">
                      <a16:colId xmlns:a16="http://schemas.microsoft.com/office/drawing/2014/main" val="1510254925"/>
                    </a:ext>
                  </a:extLst>
                </a:gridCol>
                <a:gridCol w="208280">
                  <a:extLst>
                    <a:ext uri="{9D8B030D-6E8A-4147-A177-3AD203B41FA5}">
                      <a16:colId xmlns:a16="http://schemas.microsoft.com/office/drawing/2014/main" val="3246042944"/>
                    </a:ext>
                  </a:extLst>
                </a:gridCol>
                <a:gridCol w="246888">
                  <a:extLst>
                    <a:ext uri="{9D8B030D-6E8A-4147-A177-3AD203B41FA5}">
                      <a16:colId xmlns:a16="http://schemas.microsoft.com/office/drawing/2014/main" val="2238299213"/>
                    </a:ext>
                  </a:extLst>
                </a:gridCol>
                <a:gridCol w="208280">
                  <a:extLst>
                    <a:ext uri="{9D8B030D-6E8A-4147-A177-3AD203B41FA5}">
                      <a16:colId xmlns:a16="http://schemas.microsoft.com/office/drawing/2014/main" val="2854609396"/>
                    </a:ext>
                  </a:extLst>
                </a:gridCol>
                <a:gridCol w="208280">
                  <a:extLst>
                    <a:ext uri="{9D8B030D-6E8A-4147-A177-3AD203B41FA5}">
                      <a16:colId xmlns:a16="http://schemas.microsoft.com/office/drawing/2014/main" val="170794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5091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13:14:51 </a:t>
                      </a:r>
                      <a:r>
                        <a:rPr kumimoji="0" lang="en-US" sz="1000" b="0" i="0" u="none" strike="noStrike" kern="1200" cap="none" spc="0" normalizeH="0" baseline="0" noProof="0">
                          <a:ln>
                            <a:noFill/>
                          </a:ln>
                          <a:solidFill>
                            <a:prstClr val="black"/>
                          </a:solidFill>
                          <a:effectLst/>
                          <a:uLnTx/>
                          <a:uFillTx/>
                          <a:latin typeface="+mn-lt"/>
                          <a:ea typeface="+mn-ea"/>
                          <a:cs typeface="+mn-cs"/>
                        </a:rPr>
                        <a:t> 
 In unserer neuen Topic Area TrendSet Fine Arts in Halle A5 könnt ihr vielversprechende Künstler und ihre tollen Werke kennenlernen. Lasst euch inspirieren! Schaut mal vorbei! 
#trendsetmuenchen #trendset #trendsetfinearts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https://scontent.xx.fbcdn.net/v/t1.0-9/p720x720/36838547_1987095054654421_7644913066710138880_n.jpg?_nc_cat=103&amp;_nc_ht=scontent.xx&amp;oh=090041aef7332b7cba71696505b4775b&amp;oe=5CD96C55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20241219"/>
                  </a:ext>
                </a:extLst>
              </a:tr>
            </a:tbl>
          </a:graphicData>
        </a:graphic>
      </p:graphicFrame>
      <p:sp>
        <p:nvSpPr>
          <p:cNvPr id="4" name="Text Placeholder 3">
            <a:extLst>
              <a:ext uri="{FF2B5EF4-FFF2-40B4-BE49-F238E27FC236}">
                <a16:creationId xmlns:a16="http://schemas.microsoft.com/office/drawing/2014/main" id="{0BD8884A-418B-4A0F-9F85-03787C863B4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370213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2886E-F1EA-4F13-A1EC-B4BF415CE847}"/>
              </a:ext>
            </a:extLst>
          </p:cNvPr>
          <p:cNvSpPr>
            <a:spLocks noGrp="1"/>
          </p:cNvSpPr>
          <p:nvPr>
            <p:ph type="title"/>
          </p:nvPr>
        </p:nvSpPr>
        <p:spPr/>
        <p:txBody>
          <a:bodyPr/>
          <a:lstStyle/>
          <a:p>
            <a:r>
              <a:rPr lang="en-US"/>
              <a:t>Facebook Own Posts Table | TrendSet - 12 of 16</a:t>
            </a:r>
          </a:p>
        </p:txBody>
      </p:sp>
      <p:graphicFrame>
        <p:nvGraphicFramePr>
          <p:cNvPr id="5" name="Table Placeholder 4">
            <a:extLst>
              <a:ext uri="{FF2B5EF4-FFF2-40B4-BE49-F238E27FC236}">
                <a16:creationId xmlns:a16="http://schemas.microsoft.com/office/drawing/2014/main" id="{F5B282D3-E4AF-47FE-9B8F-7D28963A1F28}"/>
              </a:ext>
            </a:extLst>
          </p:cNvPr>
          <p:cNvGraphicFramePr>
            <a:graphicFrameLocks noGrp="1"/>
          </p:cNvGraphicFramePr>
          <p:nvPr>
            <p:ph type="tbl" sz="quarter" idx="13"/>
            <p:extLst>
              <p:ext uri="{D42A27DB-BD31-4B8C-83A1-F6EECF244321}">
                <p14:modId xmlns:p14="http://schemas.microsoft.com/office/powerpoint/2010/main" val="501573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005928928"/>
                    </a:ext>
                  </a:extLst>
                </a:gridCol>
                <a:gridCol w="822959">
                  <a:extLst>
                    <a:ext uri="{9D8B030D-6E8A-4147-A177-3AD203B41FA5}">
                      <a16:colId xmlns:a16="http://schemas.microsoft.com/office/drawing/2014/main" val="2759348580"/>
                    </a:ext>
                  </a:extLst>
                </a:gridCol>
                <a:gridCol w="246888">
                  <a:extLst>
                    <a:ext uri="{9D8B030D-6E8A-4147-A177-3AD203B41FA5}">
                      <a16:colId xmlns:a16="http://schemas.microsoft.com/office/drawing/2014/main" val="2939500865"/>
                    </a:ext>
                  </a:extLst>
                </a:gridCol>
                <a:gridCol w="246888">
                  <a:extLst>
                    <a:ext uri="{9D8B030D-6E8A-4147-A177-3AD203B41FA5}">
                      <a16:colId xmlns:a16="http://schemas.microsoft.com/office/drawing/2014/main" val="1237432454"/>
                    </a:ext>
                  </a:extLst>
                </a:gridCol>
                <a:gridCol w="246888">
                  <a:extLst>
                    <a:ext uri="{9D8B030D-6E8A-4147-A177-3AD203B41FA5}">
                      <a16:colId xmlns:a16="http://schemas.microsoft.com/office/drawing/2014/main" val="1482283386"/>
                    </a:ext>
                  </a:extLst>
                </a:gridCol>
                <a:gridCol w="208280">
                  <a:extLst>
                    <a:ext uri="{9D8B030D-6E8A-4147-A177-3AD203B41FA5}">
                      <a16:colId xmlns:a16="http://schemas.microsoft.com/office/drawing/2014/main" val="1263856869"/>
                    </a:ext>
                  </a:extLst>
                </a:gridCol>
                <a:gridCol w="208280">
                  <a:extLst>
                    <a:ext uri="{9D8B030D-6E8A-4147-A177-3AD203B41FA5}">
                      <a16:colId xmlns:a16="http://schemas.microsoft.com/office/drawing/2014/main" val="2426707118"/>
                    </a:ext>
                  </a:extLst>
                </a:gridCol>
                <a:gridCol w="208280">
                  <a:extLst>
                    <a:ext uri="{9D8B030D-6E8A-4147-A177-3AD203B41FA5}">
                      <a16:colId xmlns:a16="http://schemas.microsoft.com/office/drawing/2014/main" val="7370759"/>
                    </a:ext>
                  </a:extLst>
                </a:gridCol>
                <a:gridCol w="208280">
                  <a:extLst>
                    <a:ext uri="{9D8B030D-6E8A-4147-A177-3AD203B41FA5}">
                      <a16:colId xmlns:a16="http://schemas.microsoft.com/office/drawing/2014/main" val="1925823838"/>
                    </a:ext>
                  </a:extLst>
                </a:gridCol>
                <a:gridCol w="208280">
                  <a:extLst>
                    <a:ext uri="{9D8B030D-6E8A-4147-A177-3AD203B41FA5}">
                      <a16:colId xmlns:a16="http://schemas.microsoft.com/office/drawing/2014/main" val="1433592922"/>
                    </a:ext>
                  </a:extLst>
                </a:gridCol>
                <a:gridCol w="208280">
                  <a:extLst>
                    <a:ext uri="{9D8B030D-6E8A-4147-A177-3AD203B41FA5}">
                      <a16:colId xmlns:a16="http://schemas.microsoft.com/office/drawing/2014/main" val="1224558670"/>
                    </a:ext>
                  </a:extLst>
                </a:gridCol>
                <a:gridCol w="208280">
                  <a:extLst>
                    <a:ext uri="{9D8B030D-6E8A-4147-A177-3AD203B41FA5}">
                      <a16:colId xmlns:a16="http://schemas.microsoft.com/office/drawing/2014/main" val="406585176"/>
                    </a:ext>
                  </a:extLst>
                </a:gridCol>
                <a:gridCol w="246888">
                  <a:extLst>
                    <a:ext uri="{9D8B030D-6E8A-4147-A177-3AD203B41FA5}">
                      <a16:colId xmlns:a16="http://schemas.microsoft.com/office/drawing/2014/main" val="3847554802"/>
                    </a:ext>
                  </a:extLst>
                </a:gridCol>
                <a:gridCol w="246888">
                  <a:extLst>
                    <a:ext uri="{9D8B030D-6E8A-4147-A177-3AD203B41FA5}">
                      <a16:colId xmlns:a16="http://schemas.microsoft.com/office/drawing/2014/main" val="2893586976"/>
                    </a:ext>
                  </a:extLst>
                </a:gridCol>
                <a:gridCol w="246888">
                  <a:extLst>
                    <a:ext uri="{9D8B030D-6E8A-4147-A177-3AD203B41FA5}">
                      <a16:colId xmlns:a16="http://schemas.microsoft.com/office/drawing/2014/main" val="2966901337"/>
                    </a:ext>
                  </a:extLst>
                </a:gridCol>
                <a:gridCol w="208280">
                  <a:extLst>
                    <a:ext uri="{9D8B030D-6E8A-4147-A177-3AD203B41FA5}">
                      <a16:colId xmlns:a16="http://schemas.microsoft.com/office/drawing/2014/main" val="1749489094"/>
                    </a:ext>
                  </a:extLst>
                </a:gridCol>
                <a:gridCol w="246888">
                  <a:extLst>
                    <a:ext uri="{9D8B030D-6E8A-4147-A177-3AD203B41FA5}">
                      <a16:colId xmlns:a16="http://schemas.microsoft.com/office/drawing/2014/main" val="332423621"/>
                    </a:ext>
                  </a:extLst>
                </a:gridCol>
                <a:gridCol w="246888">
                  <a:extLst>
                    <a:ext uri="{9D8B030D-6E8A-4147-A177-3AD203B41FA5}">
                      <a16:colId xmlns:a16="http://schemas.microsoft.com/office/drawing/2014/main" val="1478361832"/>
                    </a:ext>
                  </a:extLst>
                </a:gridCol>
                <a:gridCol w="246888">
                  <a:extLst>
                    <a:ext uri="{9D8B030D-6E8A-4147-A177-3AD203B41FA5}">
                      <a16:colId xmlns:a16="http://schemas.microsoft.com/office/drawing/2014/main" val="859399812"/>
                    </a:ext>
                  </a:extLst>
                </a:gridCol>
                <a:gridCol w="208280">
                  <a:extLst>
                    <a:ext uri="{9D8B030D-6E8A-4147-A177-3AD203B41FA5}">
                      <a16:colId xmlns:a16="http://schemas.microsoft.com/office/drawing/2014/main" val="4200290493"/>
                    </a:ext>
                  </a:extLst>
                </a:gridCol>
                <a:gridCol w="246888">
                  <a:extLst>
                    <a:ext uri="{9D8B030D-6E8A-4147-A177-3AD203B41FA5}">
                      <a16:colId xmlns:a16="http://schemas.microsoft.com/office/drawing/2014/main" val="3336619463"/>
                    </a:ext>
                  </a:extLst>
                </a:gridCol>
                <a:gridCol w="246888">
                  <a:extLst>
                    <a:ext uri="{9D8B030D-6E8A-4147-A177-3AD203B41FA5}">
                      <a16:colId xmlns:a16="http://schemas.microsoft.com/office/drawing/2014/main" val="3213606066"/>
                    </a:ext>
                  </a:extLst>
                </a:gridCol>
                <a:gridCol w="208280">
                  <a:extLst>
                    <a:ext uri="{9D8B030D-6E8A-4147-A177-3AD203B41FA5}">
                      <a16:colId xmlns:a16="http://schemas.microsoft.com/office/drawing/2014/main" val="3182498170"/>
                    </a:ext>
                  </a:extLst>
                </a:gridCol>
                <a:gridCol w="208280">
                  <a:extLst>
                    <a:ext uri="{9D8B030D-6E8A-4147-A177-3AD203B41FA5}">
                      <a16:colId xmlns:a16="http://schemas.microsoft.com/office/drawing/2014/main" val="1659914587"/>
                    </a:ext>
                  </a:extLst>
                </a:gridCol>
                <a:gridCol w="208280">
                  <a:extLst>
                    <a:ext uri="{9D8B030D-6E8A-4147-A177-3AD203B41FA5}">
                      <a16:colId xmlns:a16="http://schemas.microsoft.com/office/drawing/2014/main" val="3781788910"/>
                    </a:ext>
                  </a:extLst>
                </a:gridCol>
                <a:gridCol w="246888">
                  <a:extLst>
                    <a:ext uri="{9D8B030D-6E8A-4147-A177-3AD203B41FA5}">
                      <a16:colId xmlns:a16="http://schemas.microsoft.com/office/drawing/2014/main" val="2150577237"/>
                    </a:ext>
                  </a:extLst>
                </a:gridCol>
                <a:gridCol w="208280">
                  <a:extLst>
                    <a:ext uri="{9D8B030D-6E8A-4147-A177-3AD203B41FA5}">
                      <a16:colId xmlns:a16="http://schemas.microsoft.com/office/drawing/2014/main" val="1657616891"/>
                    </a:ext>
                  </a:extLst>
                </a:gridCol>
                <a:gridCol w="208280">
                  <a:extLst>
                    <a:ext uri="{9D8B030D-6E8A-4147-A177-3AD203B41FA5}">
                      <a16:colId xmlns:a16="http://schemas.microsoft.com/office/drawing/2014/main" val="3526127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74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- 2018-07-07 18:44:59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https://scontent.xx.fbcdn.net/v/t1.0-1/c120.0.720.720a/10983281_913338662087483_4373745649667327108_n.jpg?_nc_cat=102&amp;_nc_ht=scontent.xx&amp;oh=984a3eb802a2c54c15a59e912e21d96a&amp;oe=5C9E231A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41222578"/>
                  </a:ext>
                </a:extLst>
              </a:tr>
            </a:tbl>
          </a:graphicData>
        </a:graphic>
      </p:graphicFrame>
      <p:sp>
        <p:nvSpPr>
          <p:cNvPr id="4" name="Text Placeholder 3">
            <a:extLst>
              <a:ext uri="{FF2B5EF4-FFF2-40B4-BE49-F238E27FC236}">
                <a16:creationId xmlns:a16="http://schemas.microsoft.com/office/drawing/2014/main" id="{003092E1-AA20-4DF7-B5C3-E2A5685C8B2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10508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94E20-ADAA-4E7F-B40D-9054F2502DDE}"/>
              </a:ext>
            </a:extLst>
          </p:cNvPr>
          <p:cNvSpPr>
            <a:spLocks noGrp="1"/>
          </p:cNvSpPr>
          <p:nvPr>
            <p:ph type="title"/>
          </p:nvPr>
        </p:nvSpPr>
        <p:spPr/>
        <p:txBody>
          <a:bodyPr/>
          <a:lstStyle/>
          <a:p>
            <a:r>
              <a:rPr lang="en-US"/>
              <a:t>Facebook Own Posts Table | TrendSet - 13 of 16</a:t>
            </a:r>
          </a:p>
        </p:txBody>
      </p:sp>
      <p:graphicFrame>
        <p:nvGraphicFramePr>
          <p:cNvPr id="5" name="Table Placeholder 4">
            <a:extLst>
              <a:ext uri="{FF2B5EF4-FFF2-40B4-BE49-F238E27FC236}">
                <a16:creationId xmlns:a16="http://schemas.microsoft.com/office/drawing/2014/main" id="{0195D117-3485-4113-9AF8-C1D5890CB430}"/>
              </a:ext>
            </a:extLst>
          </p:cNvPr>
          <p:cNvGraphicFramePr>
            <a:graphicFrameLocks noGrp="1"/>
          </p:cNvGraphicFramePr>
          <p:nvPr>
            <p:ph type="tbl" sz="quarter" idx="13"/>
            <p:extLst>
              <p:ext uri="{D42A27DB-BD31-4B8C-83A1-F6EECF244321}">
                <p14:modId xmlns:p14="http://schemas.microsoft.com/office/powerpoint/2010/main" val="3300789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605051361"/>
                    </a:ext>
                  </a:extLst>
                </a:gridCol>
                <a:gridCol w="822959">
                  <a:extLst>
                    <a:ext uri="{9D8B030D-6E8A-4147-A177-3AD203B41FA5}">
                      <a16:colId xmlns:a16="http://schemas.microsoft.com/office/drawing/2014/main" val="3857828589"/>
                    </a:ext>
                  </a:extLst>
                </a:gridCol>
                <a:gridCol w="246888">
                  <a:extLst>
                    <a:ext uri="{9D8B030D-6E8A-4147-A177-3AD203B41FA5}">
                      <a16:colId xmlns:a16="http://schemas.microsoft.com/office/drawing/2014/main" val="551699873"/>
                    </a:ext>
                  </a:extLst>
                </a:gridCol>
                <a:gridCol w="246888">
                  <a:extLst>
                    <a:ext uri="{9D8B030D-6E8A-4147-A177-3AD203B41FA5}">
                      <a16:colId xmlns:a16="http://schemas.microsoft.com/office/drawing/2014/main" val="1898300745"/>
                    </a:ext>
                  </a:extLst>
                </a:gridCol>
                <a:gridCol w="246888">
                  <a:extLst>
                    <a:ext uri="{9D8B030D-6E8A-4147-A177-3AD203B41FA5}">
                      <a16:colId xmlns:a16="http://schemas.microsoft.com/office/drawing/2014/main" val="3783208522"/>
                    </a:ext>
                  </a:extLst>
                </a:gridCol>
                <a:gridCol w="208280">
                  <a:extLst>
                    <a:ext uri="{9D8B030D-6E8A-4147-A177-3AD203B41FA5}">
                      <a16:colId xmlns:a16="http://schemas.microsoft.com/office/drawing/2014/main" val="1508750498"/>
                    </a:ext>
                  </a:extLst>
                </a:gridCol>
                <a:gridCol w="208280">
                  <a:extLst>
                    <a:ext uri="{9D8B030D-6E8A-4147-A177-3AD203B41FA5}">
                      <a16:colId xmlns:a16="http://schemas.microsoft.com/office/drawing/2014/main" val="4214732671"/>
                    </a:ext>
                  </a:extLst>
                </a:gridCol>
                <a:gridCol w="208280">
                  <a:extLst>
                    <a:ext uri="{9D8B030D-6E8A-4147-A177-3AD203B41FA5}">
                      <a16:colId xmlns:a16="http://schemas.microsoft.com/office/drawing/2014/main" val="4181939887"/>
                    </a:ext>
                  </a:extLst>
                </a:gridCol>
                <a:gridCol w="208280">
                  <a:extLst>
                    <a:ext uri="{9D8B030D-6E8A-4147-A177-3AD203B41FA5}">
                      <a16:colId xmlns:a16="http://schemas.microsoft.com/office/drawing/2014/main" val="2389792372"/>
                    </a:ext>
                  </a:extLst>
                </a:gridCol>
                <a:gridCol w="208280">
                  <a:extLst>
                    <a:ext uri="{9D8B030D-6E8A-4147-A177-3AD203B41FA5}">
                      <a16:colId xmlns:a16="http://schemas.microsoft.com/office/drawing/2014/main" val="392905638"/>
                    </a:ext>
                  </a:extLst>
                </a:gridCol>
                <a:gridCol w="208280">
                  <a:extLst>
                    <a:ext uri="{9D8B030D-6E8A-4147-A177-3AD203B41FA5}">
                      <a16:colId xmlns:a16="http://schemas.microsoft.com/office/drawing/2014/main" val="3275854484"/>
                    </a:ext>
                  </a:extLst>
                </a:gridCol>
                <a:gridCol w="208280">
                  <a:extLst>
                    <a:ext uri="{9D8B030D-6E8A-4147-A177-3AD203B41FA5}">
                      <a16:colId xmlns:a16="http://schemas.microsoft.com/office/drawing/2014/main" val="997780129"/>
                    </a:ext>
                  </a:extLst>
                </a:gridCol>
                <a:gridCol w="246888">
                  <a:extLst>
                    <a:ext uri="{9D8B030D-6E8A-4147-A177-3AD203B41FA5}">
                      <a16:colId xmlns:a16="http://schemas.microsoft.com/office/drawing/2014/main" val="2723681434"/>
                    </a:ext>
                  </a:extLst>
                </a:gridCol>
                <a:gridCol w="246888">
                  <a:extLst>
                    <a:ext uri="{9D8B030D-6E8A-4147-A177-3AD203B41FA5}">
                      <a16:colId xmlns:a16="http://schemas.microsoft.com/office/drawing/2014/main" val="1795299747"/>
                    </a:ext>
                  </a:extLst>
                </a:gridCol>
                <a:gridCol w="246888">
                  <a:extLst>
                    <a:ext uri="{9D8B030D-6E8A-4147-A177-3AD203B41FA5}">
                      <a16:colId xmlns:a16="http://schemas.microsoft.com/office/drawing/2014/main" val="2409313853"/>
                    </a:ext>
                  </a:extLst>
                </a:gridCol>
                <a:gridCol w="208280">
                  <a:extLst>
                    <a:ext uri="{9D8B030D-6E8A-4147-A177-3AD203B41FA5}">
                      <a16:colId xmlns:a16="http://schemas.microsoft.com/office/drawing/2014/main" val="3894330704"/>
                    </a:ext>
                  </a:extLst>
                </a:gridCol>
                <a:gridCol w="246888">
                  <a:extLst>
                    <a:ext uri="{9D8B030D-6E8A-4147-A177-3AD203B41FA5}">
                      <a16:colId xmlns:a16="http://schemas.microsoft.com/office/drawing/2014/main" val="1765227156"/>
                    </a:ext>
                  </a:extLst>
                </a:gridCol>
                <a:gridCol w="246888">
                  <a:extLst>
                    <a:ext uri="{9D8B030D-6E8A-4147-A177-3AD203B41FA5}">
                      <a16:colId xmlns:a16="http://schemas.microsoft.com/office/drawing/2014/main" val="167853647"/>
                    </a:ext>
                  </a:extLst>
                </a:gridCol>
                <a:gridCol w="246888">
                  <a:extLst>
                    <a:ext uri="{9D8B030D-6E8A-4147-A177-3AD203B41FA5}">
                      <a16:colId xmlns:a16="http://schemas.microsoft.com/office/drawing/2014/main" val="614684261"/>
                    </a:ext>
                  </a:extLst>
                </a:gridCol>
                <a:gridCol w="208280">
                  <a:extLst>
                    <a:ext uri="{9D8B030D-6E8A-4147-A177-3AD203B41FA5}">
                      <a16:colId xmlns:a16="http://schemas.microsoft.com/office/drawing/2014/main" val="2562648286"/>
                    </a:ext>
                  </a:extLst>
                </a:gridCol>
                <a:gridCol w="246888">
                  <a:extLst>
                    <a:ext uri="{9D8B030D-6E8A-4147-A177-3AD203B41FA5}">
                      <a16:colId xmlns:a16="http://schemas.microsoft.com/office/drawing/2014/main" val="494454314"/>
                    </a:ext>
                  </a:extLst>
                </a:gridCol>
                <a:gridCol w="246888">
                  <a:extLst>
                    <a:ext uri="{9D8B030D-6E8A-4147-A177-3AD203B41FA5}">
                      <a16:colId xmlns:a16="http://schemas.microsoft.com/office/drawing/2014/main" val="3561169351"/>
                    </a:ext>
                  </a:extLst>
                </a:gridCol>
                <a:gridCol w="208280">
                  <a:extLst>
                    <a:ext uri="{9D8B030D-6E8A-4147-A177-3AD203B41FA5}">
                      <a16:colId xmlns:a16="http://schemas.microsoft.com/office/drawing/2014/main" val="2915589845"/>
                    </a:ext>
                  </a:extLst>
                </a:gridCol>
                <a:gridCol w="208280">
                  <a:extLst>
                    <a:ext uri="{9D8B030D-6E8A-4147-A177-3AD203B41FA5}">
                      <a16:colId xmlns:a16="http://schemas.microsoft.com/office/drawing/2014/main" val="3037512760"/>
                    </a:ext>
                  </a:extLst>
                </a:gridCol>
                <a:gridCol w="208280">
                  <a:extLst>
                    <a:ext uri="{9D8B030D-6E8A-4147-A177-3AD203B41FA5}">
                      <a16:colId xmlns:a16="http://schemas.microsoft.com/office/drawing/2014/main" val="800545668"/>
                    </a:ext>
                  </a:extLst>
                </a:gridCol>
                <a:gridCol w="246888">
                  <a:extLst>
                    <a:ext uri="{9D8B030D-6E8A-4147-A177-3AD203B41FA5}">
                      <a16:colId xmlns:a16="http://schemas.microsoft.com/office/drawing/2014/main" val="2092149894"/>
                    </a:ext>
                  </a:extLst>
                </a:gridCol>
                <a:gridCol w="208280">
                  <a:extLst>
                    <a:ext uri="{9D8B030D-6E8A-4147-A177-3AD203B41FA5}">
                      <a16:colId xmlns:a16="http://schemas.microsoft.com/office/drawing/2014/main" val="4046352155"/>
                    </a:ext>
                  </a:extLst>
                </a:gridCol>
                <a:gridCol w="208280">
                  <a:extLst>
                    <a:ext uri="{9D8B030D-6E8A-4147-A177-3AD203B41FA5}">
                      <a16:colId xmlns:a16="http://schemas.microsoft.com/office/drawing/2014/main" val="2291203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4315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- 2018-07-07 09:16:24 </a:t>
                      </a:r>
                      <a:r>
                        <a:rPr kumimoji="0" lang="de-DE" sz="1000" b="0" i="0" u="none" strike="noStrike" kern="1200" cap="none" spc="0" normalizeH="0" baseline="0" noProof="0">
                          <a:ln>
                            <a:noFill/>
                          </a:ln>
                          <a:solidFill>
                            <a:prstClr val="black"/>
                          </a:solidFill>
                          <a:effectLst/>
                          <a:uLnTx/>
                          <a:uFillTx/>
                          <a:latin typeface="+mn-lt"/>
                          <a:ea typeface="+mn-ea"/>
                          <a:cs typeface="+mn-cs"/>
                        </a:rPr>
                        <a:t> 
 Die 112. TrendSet ist eröffnet! 😊 Wir wünschen euch gute Tage und eine erfolgreiche TrendSet Sommer 2018! 💙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https://scontent.xx.fbcdn.net/v/t1.0-9/p720x720/36716086_1985339858163274_9172675909340102656_n.jpg?_nc_cat=105&amp;_nc_ht=scontent.xx&amp;oh=ca1cb3b69d6f36172f7e8dd0b6879e46&amp;oe=5CD832F1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40596915"/>
                  </a:ext>
                </a:extLst>
              </a:tr>
            </a:tbl>
          </a:graphicData>
        </a:graphic>
      </p:graphicFrame>
      <p:sp>
        <p:nvSpPr>
          <p:cNvPr id="4" name="Text Placeholder 3">
            <a:extLst>
              <a:ext uri="{FF2B5EF4-FFF2-40B4-BE49-F238E27FC236}">
                <a16:creationId xmlns:a16="http://schemas.microsoft.com/office/drawing/2014/main" id="{6B3907D3-1675-4C71-97BE-46EDBA4A750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516457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FBB1B-8935-40E7-8E81-9E6E2A332A50}"/>
              </a:ext>
            </a:extLst>
          </p:cNvPr>
          <p:cNvSpPr>
            <a:spLocks noGrp="1"/>
          </p:cNvSpPr>
          <p:nvPr>
            <p:ph type="title"/>
          </p:nvPr>
        </p:nvSpPr>
        <p:spPr/>
        <p:txBody>
          <a:bodyPr/>
          <a:lstStyle/>
          <a:p>
            <a:r>
              <a:rPr lang="en-US"/>
              <a:t>Facebook Own Posts Table | TrendSet - 14 of 16</a:t>
            </a:r>
          </a:p>
        </p:txBody>
      </p:sp>
      <p:graphicFrame>
        <p:nvGraphicFramePr>
          <p:cNvPr id="5" name="Table Placeholder 4">
            <a:extLst>
              <a:ext uri="{FF2B5EF4-FFF2-40B4-BE49-F238E27FC236}">
                <a16:creationId xmlns:a16="http://schemas.microsoft.com/office/drawing/2014/main" id="{B0EA3A55-C481-490C-BB25-7394477DD41D}"/>
              </a:ext>
            </a:extLst>
          </p:cNvPr>
          <p:cNvGraphicFramePr>
            <a:graphicFrameLocks noGrp="1"/>
          </p:cNvGraphicFramePr>
          <p:nvPr>
            <p:ph type="tbl" sz="quarter" idx="13"/>
            <p:extLst>
              <p:ext uri="{D42A27DB-BD31-4B8C-83A1-F6EECF244321}">
                <p14:modId xmlns:p14="http://schemas.microsoft.com/office/powerpoint/2010/main" val="321027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792923443"/>
                    </a:ext>
                  </a:extLst>
                </a:gridCol>
                <a:gridCol w="822959">
                  <a:extLst>
                    <a:ext uri="{9D8B030D-6E8A-4147-A177-3AD203B41FA5}">
                      <a16:colId xmlns:a16="http://schemas.microsoft.com/office/drawing/2014/main" val="1686834820"/>
                    </a:ext>
                  </a:extLst>
                </a:gridCol>
                <a:gridCol w="246888">
                  <a:extLst>
                    <a:ext uri="{9D8B030D-6E8A-4147-A177-3AD203B41FA5}">
                      <a16:colId xmlns:a16="http://schemas.microsoft.com/office/drawing/2014/main" val="3138480220"/>
                    </a:ext>
                  </a:extLst>
                </a:gridCol>
                <a:gridCol w="246888">
                  <a:extLst>
                    <a:ext uri="{9D8B030D-6E8A-4147-A177-3AD203B41FA5}">
                      <a16:colId xmlns:a16="http://schemas.microsoft.com/office/drawing/2014/main" val="4145282625"/>
                    </a:ext>
                  </a:extLst>
                </a:gridCol>
                <a:gridCol w="246888">
                  <a:extLst>
                    <a:ext uri="{9D8B030D-6E8A-4147-A177-3AD203B41FA5}">
                      <a16:colId xmlns:a16="http://schemas.microsoft.com/office/drawing/2014/main" val="209247631"/>
                    </a:ext>
                  </a:extLst>
                </a:gridCol>
                <a:gridCol w="208280">
                  <a:extLst>
                    <a:ext uri="{9D8B030D-6E8A-4147-A177-3AD203B41FA5}">
                      <a16:colId xmlns:a16="http://schemas.microsoft.com/office/drawing/2014/main" val="1773368482"/>
                    </a:ext>
                  </a:extLst>
                </a:gridCol>
                <a:gridCol w="208280">
                  <a:extLst>
                    <a:ext uri="{9D8B030D-6E8A-4147-A177-3AD203B41FA5}">
                      <a16:colId xmlns:a16="http://schemas.microsoft.com/office/drawing/2014/main" val="610852524"/>
                    </a:ext>
                  </a:extLst>
                </a:gridCol>
                <a:gridCol w="208280">
                  <a:extLst>
                    <a:ext uri="{9D8B030D-6E8A-4147-A177-3AD203B41FA5}">
                      <a16:colId xmlns:a16="http://schemas.microsoft.com/office/drawing/2014/main" val="1134986718"/>
                    </a:ext>
                  </a:extLst>
                </a:gridCol>
                <a:gridCol w="208280">
                  <a:extLst>
                    <a:ext uri="{9D8B030D-6E8A-4147-A177-3AD203B41FA5}">
                      <a16:colId xmlns:a16="http://schemas.microsoft.com/office/drawing/2014/main" val="2125990383"/>
                    </a:ext>
                  </a:extLst>
                </a:gridCol>
                <a:gridCol w="208280">
                  <a:extLst>
                    <a:ext uri="{9D8B030D-6E8A-4147-A177-3AD203B41FA5}">
                      <a16:colId xmlns:a16="http://schemas.microsoft.com/office/drawing/2014/main" val="2951603435"/>
                    </a:ext>
                  </a:extLst>
                </a:gridCol>
                <a:gridCol w="208280">
                  <a:extLst>
                    <a:ext uri="{9D8B030D-6E8A-4147-A177-3AD203B41FA5}">
                      <a16:colId xmlns:a16="http://schemas.microsoft.com/office/drawing/2014/main" val="279441859"/>
                    </a:ext>
                  </a:extLst>
                </a:gridCol>
                <a:gridCol w="208280">
                  <a:extLst>
                    <a:ext uri="{9D8B030D-6E8A-4147-A177-3AD203B41FA5}">
                      <a16:colId xmlns:a16="http://schemas.microsoft.com/office/drawing/2014/main" val="4040145040"/>
                    </a:ext>
                  </a:extLst>
                </a:gridCol>
                <a:gridCol w="246888">
                  <a:extLst>
                    <a:ext uri="{9D8B030D-6E8A-4147-A177-3AD203B41FA5}">
                      <a16:colId xmlns:a16="http://schemas.microsoft.com/office/drawing/2014/main" val="1477922676"/>
                    </a:ext>
                  </a:extLst>
                </a:gridCol>
                <a:gridCol w="246888">
                  <a:extLst>
                    <a:ext uri="{9D8B030D-6E8A-4147-A177-3AD203B41FA5}">
                      <a16:colId xmlns:a16="http://schemas.microsoft.com/office/drawing/2014/main" val="3467525425"/>
                    </a:ext>
                  </a:extLst>
                </a:gridCol>
                <a:gridCol w="246888">
                  <a:extLst>
                    <a:ext uri="{9D8B030D-6E8A-4147-A177-3AD203B41FA5}">
                      <a16:colId xmlns:a16="http://schemas.microsoft.com/office/drawing/2014/main" val="1983693476"/>
                    </a:ext>
                  </a:extLst>
                </a:gridCol>
                <a:gridCol w="208280">
                  <a:extLst>
                    <a:ext uri="{9D8B030D-6E8A-4147-A177-3AD203B41FA5}">
                      <a16:colId xmlns:a16="http://schemas.microsoft.com/office/drawing/2014/main" val="3205312113"/>
                    </a:ext>
                  </a:extLst>
                </a:gridCol>
                <a:gridCol w="246888">
                  <a:extLst>
                    <a:ext uri="{9D8B030D-6E8A-4147-A177-3AD203B41FA5}">
                      <a16:colId xmlns:a16="http://schemas.microsoft.com/office/drawing/2014/main" val="2799353075"/>
                    </a:ext>
                  </a:extLst>
                </a:gridCol>
                <a:gridCol w="246888">
                  <a:extLst>
                    <a:ext uri="{9D8B030D-6E8A-4147-A177-3AD203B41FA5}">
                      <a16:colId xmlns:a16="http://schemas.microsoft.com/office/drawing/2014/main" val="178663693"/>
                    </a:ext>
                  </a:extLst>
                </a:gridCol>
                <a:gridCol w="246888">
                  <a:extLst>
                    <a:ext uri="{9D8B030D-6E8A-4147-A177-3AD203B41FA5}">
                      <a16:colId xmlns:a16="http://schemas.microsoft.com/office/drawing/2014/main" val="1163124947"/>
                    </a:ext>
                  </a:extLst>
                </a:gridCol>
                <a:gridCol w="208280">
                  <a:extLst>
                    <a:ext uri="{9D8B030D-6E8A-4147-A177-3AD203B41FA5}">
                      <a16:colId xmlns:a16="http://schemas.microsoft.com/office/drawing/2014/main" val="3545818593"/>
                    </a:ext>
                  </a:extLst>
                </a:gridCol>
                <a:gridCol w="246888">
                  <a:extLst>
                    <a:ext uri="{9D8B030D-6E8A-4147-A177-3AD203B41FA5}">
                      <a16:colId xmlns:a16="http://schemas.microsoft.com/office/drawing/2014/main" val="2809893873"/>
                    </a:ext>
                  </a:extLst>
                </a:gridCol>
                <a:gridCol w="246888">
                  <a:extLst>
                    <a:ext uri="{9D8B030D-6E8A-4147-A177-3AD203B41FA5}">
                      <a16:colId xmlns:a16="http://schemas.microsoft.com/office/drawing/2014/main" val="3819576287"/>
                    </a:ext>
                  </a:extLst>
                </a:gridCol>
                <a:gridCol w="208280">
                  <a:extLst>
                    <a:ext uri="{9D8B030D-6E8A-4147-A177-3AD203B41FA5}">
                      <a16:colId xmlns:a16="http://schemas.microsoft.com/office/drawing/2014/main" val="4106278264"/>
                    </a:ext>
                  </a:extLst>
                </a:gridCol>
                <a:gridCol w="208280">
                  <a:extLst>
                    <a:ext uri="{9D8B030D-6E8A-4147-A177-3AD203B41FA5}">
                      <a16:colId xmlns:a16="http://schemas.microsoft.com/office/drawing/2014/main" val="285331229"/>
                    </a:ext>
                  </a:extLst>
                </a:gridCol>
                <a:gridCol w="208280">
                  <a:extLst>
                    <a:ext uri="{9D8B030D-6E8A-4147-A177-3AD203B41FA5}">
                      <a16:colId xmlns:a16="http://schemas.microsoft.com/office/drawing/2014/main" val="786649252"/>
                    </a:ext>
                  </a:extLst>
                </a:gridCol>
                <a:gridCol w="246888">
                  <a:extLst>
                    <a:ext uri="{9D8B030D-6E8A-4147-A177-3AD203B41FA5}">
                      <a16:colId xmlns:a16="http://schemas.microsoft.com/office/drawing/2014/main" val="3704544879"/>
                    </a:ext>
                  </a:extLst>
                </a:gridCol>
                <a:gridCol w="208280">
                  <a:extLst>
                    <a:ext uri="{9D8B030D-6E8A-4147-A177-3AD203B41FA5}">
                      <a16:colId xmlns:a16="http://schemas.microsoft.com/office/drawing/2014/main" val="3785157802"/>
                    </a:ext>
                  </a:extLst>
                </a:gridCol>
                <a:gridCol w="208280">
                  <a:extLst>
                    <a:ext uri="{9D8B030D-6E8A-4147-A177-3AD203B41FA5}">
                      <a16:colId xmlns:a16="http://schemas.microsoft.com/office/drawing/2014/main" val="1921709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3301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- 2018-07-06 10:00:00 </a:t>
                      </a:r>
                      <a:r>
                        <a:rPr kumimoji="0" lang="de-DE" sz="1000" b="0" i="0" u="none" strike="noStrike" kern="1200" cap="none" spc="0" normalizeH="0" baseline="0" noProof="0">
                          <a:ln>
                            <a:noFill/>
                          </a:ln>
                          <a:solidFill>
                            <a:prstClr val="black"/>
                          </a:solidFill>
                          <a:effectLst/>
                          <a:uLnTx/>
                          <a:uFillTx/>
                          <a:latin typeface="+mn-lt"/>
                          <a:ea typeface="+mn-ea"/>
                          <a:cs typeface="+mn-cs"/>
                        </a:rPr>
                        <a:t> 
 Morgen beginnt die TrendSet Sommer 2018 :-) Eintrittskarten für Einzelhandel, Handel und alle Fachbesucher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https://scontent.xx.fbcdn.net/v/t1.0-9/p720x720/36292039_1969402036423723_910692040671494144_o.jpg?_nc_cat=101&amp;_nc_ht=scontent.xx&amp;oh=9ab2c97acca4bf42003cde674b99bf8b&amp;oe=5CA5E446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56928086"/>
                  </a:ext>
                </a:extLst>
              </a:tr>
            </a:tbl>
          </a:graphicData>
        </a:graphic>
      </p:graphicFrame>
      <p:sp>
        <p:nvSpPr>
          <p:cNvPr id="4" name="Text Placeholder 3">
            <a:extLst>
              <a:ext uri="{FF2B5EF4-FFF2-40B4-BE49-F238E27FC236}">
                <a16:creationId xmlns:a16="http://schemas.microsoft.com/office/drawing/2014/main" id="{1BC53270-B1D5-4D97-8DD8-ED8AA4996A5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45963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1B780-ECC4-42D2-90F4-BD415A5578EB}"/>
              </a:ext>
            </a:extLst>
          </p:cNvPr>
          <p:cNvSpPr>
            <a:spLocks noGrp="1"/>
          </p:cNvSpPr>
          <p:nvPr>
            <p:ph type="title"/>
          </p:nvPr>
        </p:nvSpPr>
        <p:spPr/>
        <p:txBody>
          <a:bodyPr/>
          <a:lstStyle/>
          <a:p>
            <a:r>
              <a:rPr lang="en-US"/>
              <a:t>Facebook Own Posts Table | TrendSet - 15 of 16</a:t>
            </a:r>
          </a:p>
        </p:txBody>
      </p:sp>
      <p:graphicFrame>
        <p:nvGraphicFramePr>
          <p:cNvPr id="5" name="Table Placeholder 4">
            <a:extLst>
              <a:ext uri="{FF2B5EF4-FFF2-40B4-BE49-F238E27FC236}">
                <a16:creationId xmlns:a16="http://schemas.microsoft.com/office/drawing/2014/main" id="{A0791296-697B-4980-B6BF-E509F70FFAC7}"/>
              </a:ext>
            </a:extLst>
          </p:cNvPr>
          <p:cNvGraphicFramePr>
            <a:graphicFrameLocks noGrp="1"/>
          </p:cNvGraphicFramePr>
          <p:nvPr>
            <p:ph type="tbl" sz="quarter" idx="13"/>
            <p:extLst>
              <p:ext uri="{D42A27DB-BD31-4B8C-83A1-F6EECF244321}">
                <p14:modId xmlns:p14="http://schemas.microsoft.com/office/powerpoint/2010/main" val="320191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769981161"/>
                    </a:ext>
                  </a:extLst>
                </a:gridCol>
                <a:gridCol w="822959">
                  <a:extLst>
                    <a:ext uri="{9D8B030D-6E8A-4147-A177-3AD203B41FA5}">
                      <a16:colId xmlns:a16="http://schemas.microsoft.com/office/drawing/2014/main" val="468630411"/>
                    </a:ext>
                  </a:extLst>
                </a:gridCol>
                <a:gridCol w="246888">
                  <a:extLst>
                    <a:ext uri="{9D8B030D-6E8A-4147-A177-3AD203B41FA5}">
                      <a16:colId xmlns:a16="http://schemas.microsoft.com/office/drawing/2014/main" val="577482266"/>
                    </a:ext>
                  </a:extLst>
                </a:gridCol>
                <a:gridCol w="246888">
                  <a:extLst>
                    <a:ext uri="{9D8B030D-6E8A-4147-A177-3AD203B41FA5}">
                      <a16:colId xmlns:a16="http://schemas.microsoft.com/office/drawing/2014/main" val="917277649"/>
                    </a:ext>
                  </a:extLst>
                </a:gridCol>
                <a:gridCol w="246888">
                  <a:extLst>
                    <a:ext uri="{9D8B030D-6E8A-4147-A177-3AD203B41FA5}">
                      <a16:colId xmlns:a16="http://schemas.microsoft.com/office/drawing/2014/main" val="1928068398"/>
                    </a:ext>
                  </a:extLst>
                </a:gridCol>
                <a:gridCol w="208280">
                  <a:extLst>
                    <a:ext uri="{9D8B030D-6E8A-4147-A177-3AD203B41FA5}">
                      <a16:colId xmlns:a16="http://schemas.microsoft.com/office/drawing/2014/main" val="3473042607"/>
                    </a:ext>
                  </a:extLst>
                </a:gridCol>
                <a:gridCol w="208280">
                  <a:extLst>
                    <a:ext uri="{9D8B030D-6E8A-4147-A177-3AD203B41FA5}">
                      <a16:colId xmlns:a16="http://schemas.microsoft.com/office/drawing/2014/main" val="3688443290"/>
                    </a:ext>
                  </a:extLst>
                </a:gridCol>
                <a:gridCol w="208280">
                  <a:extLst>
                    <a:ext uri="{9D8B030D-6E8A-4147-A177-3AD203B41FA5}">
                      <a16:colId xmlns:a16="http://schemas.microsoft.com/office/drawing/2014/main" val="2810993960"/>
                    </a:ext>
                  </a:extLst>
                </a:gridCol>
                <a:gridCol w="208280">
                  <a:extLst>
                    <a:ext uri="{9D8B030D-6E8A-4147-A177-3AD203B41FA5}">
                      <a16:colId xmlns:a16="http://schemas.microsoft.com/office/drawing/2014/main" val="4274009455"/>
                    </a:ext>
                  </a:extLst>
                </a:gridCol>
                <a:gridCol w="208280">
                  <a:extLst>
                    <a:ext uri="{9D8B030D-6E8A-4147-A177-3AD203B41FA5}">
                      <a16:colId xmlns:a16="http://schemas.microsoft.com/office/drawing/2014/main" val="3822947167"/>
                    </a:ext>
                  </a:extLst>
                </a:gridCol>
                <a:gridCol w="208280">
                  <a:extLst>
                    <a:ext uri="{9D8B030D-6E8A-4147-A177-3AD203B41FA5}">
                      <a16:colId xmlns:a16="http://schemas.microsoft.com/office/drawing/2014/main" val="132234200"/>
                    </a:ext>
                  </a:extLst>
                </a:gridCol>
                <a:gridCol w="208280">
                  <a:extLst>
                    <a:ext uri="{9D8B030D-6E8A-4147-A177-3AD203B41FA5}">
                      <a16:colId xmlns:a16="http://schemas.microsoft.com/office/drawing/2014/main" val="3063865791"/>
                    </a:ext>
                  </a:extLst>
                </a:gridCol>
                <a:gridCol w="246888">
                  <a:extLst>
                    <a:ext uri="{9D8B030D-6E8A-4147-A177-3AD203B41FA5}">
                      <a16:colId xmlns:a16="http://schemas.microsoft.com/office/drawing/2014/main" val="3706055953"/>
                    </a:ext>
                  </a:extLst>
                </a:gridCol>
                <a:gridCol w="246888">
                  <a:extLst>
                    <a:ext uri="{9D8B030D-6E8A-4147-A177-3AD203B41FA5}">
                      <a16:colId xmlns:a16="http://schemas.microsoft.com/office/drawing/2014/main" val="3661037427"/>
                    </a:ext>
                  </a:extLst>
                </a:gridCol>
                <a:gridCol w="246888">
                  <a:extLst>
                    <a:ext uri="{9D8B030D-6E8A-4147-A177-3AD203B41FA5}">
                      <a16:colId xmlns:a16="http://schemas.microsoft.com/office/drawing/2014/main" val="2630170944"/>
                    </a:ext>
                  </a:extLst>
                </a:gridCol>
                <a:gridCol w="208280">
                  <a:extLst>
                    <a:ext uri="{9D8B030D-6E8A-4147-A177-3AD203B41FA5}">
                      <a16:colId xmlns:a16="http://schemas.microsoft.com/office/drawing/2014/main" val="3421047966"/>
                    </a:ext>
                  </a:extLst>
                </a:gridCol>
                <a:gridCol w="246888">
                  <a:extLst>
                    <a:ext uri="{9D8B030D-6E8A-4147-A177-3AD203B41FA5}">
                      <a16:colId xmlns:a16="http://schemas.microsoft.com/office/drawing/2014/main" val="3768099047"/>
                    </a:ext>
                  </a:extLst>
                </a:gridCol>
                <a:gridCol w="246888">
                  <a:extLst>
                    <a:ext uri="{9D8B030D-6E8A-4147-A177-3AD203B41FA5}">
                      <a16:colId xmlns:a16="http://schemas.microsoft.com/office/drawing/2014/main" val="1052437162"/>
                    </a:ext>
                  </a:extLst>
                </a:gridCol>
                <a:gridCol w="246888">
                  <a:extLst>
                    <a:ext uri="{9D8B030D-6E8A-4147-A177-3AD203B41FA5}">
                      <a16:colId xmlns:a16="http://schemas.microsoft.com/office/drawing/2014/main" val="898682566"/>
                    </a:ext>
                  </a:extLst>
                </a:gridCol>
                <a:gridCol w="208280">
                  <a:extLst>
                    <a:ext uri="{9D8B030D-6E8A-4147-A177-3AD203B41FA5}">
                      <a16:colId xmlns:a16="http://schemas.microsoft.com/office/drawing/2014/main" val="33194854"/>
                    </a:ext>
                  </a:extLst>
                </a:gridCol>
                <a:gridCol w="246888">
                  <a:extLst>
                    <a:ext uri="{9D8B030D-6E8A-4147-A177-3AD203B41FA5}">
                      <a16:colId xmlns:a16="http://schemas.microsoft.com/office/drawing/2014/main" val="3751454167"/>
                    </a:ext>
                  </a:extLst>
                </a:gridCol>
                <a:gridCol w="246888">
                  <a:extLst>
                    <a:ext uri="{9D8B030D-6E8A-4147-A177-3AD203B41FA5}">
                      <a16:colId xmlns:a16="http://schemas.microsoft.com/office/drawing/2014/main" val="2841607353"/>
                    </a:ext>
                  </a:extLst>
                </a:gridCol>
                <a:gridCol w="208280">
                  <a:extLst>
                    <a:ext uri="{9D8B030D-6E8A-4147-A177-3AD203B41FA5}">
                      <a16:colId xmlns:a16="http://schemas.microsoft.com/office/drawing/2014/main" val="908787918"/>
                    </a:ext>
                  </a:extLst>
                </a:gridCol>
                <a:gridCol w="208280">
                  <a:extLst>
                    <a:ext uri="{9D8B030D-6E8A-4147-A177-3AD203B41FA5}">
                      <a16:colId xmlns:a16="http://schemas.microsoft.com/office/drawing/2014/main" val="3343663839"/>
                    </a:ext>
                  </a:extLst>
                </a:gridCol>
                <a:gridCol w="208280">
                  <a:extLst>
                    <a:ext uri="{9D8B030D-6E8A-4147-A177-3AD203B41FA5}">
                      <a16:colId xmlns:a16="http://schemas.microsoft.com/office/drawing/2014/main" val="3329630274"/>
                    </a:ext>
                  </a:extLst>
                </a:gridCol>
                <a:gridCol w="246888">
                  <a:extLst>
                    <a:ext uri="{9D8B030D-6E8A-4147-A177-3AD203B41FA5}">
                      <a16:colId xmlns:a16="http://schemas.microsoft.com/office/drawing/2014/main" val="806919250"/>
                    </a:ext>
                  </a:extLst>
                </a:gridCol>
                <a:gridCol w="208280">
                  <a:extLst>
                    <a:ext uri="{9D8B030D-6E8A-4147-A177-3AD203B41FA5}">
                      <a16:colId xmlns:a16="http://schemas.microsoft.com/office/drawing/2014/main" val="1890227769"/>
                    </a:ext>
                  </a:extLst>
                </a:gridCol>
                <a:gridCol w="208280">
                  <a:extLst>
                    <a:ext uri="{9D8B030D-6E8A-4147-A177-3AD203B41FA5}">
                      <a16:colId xmlns:a16="http://schemas.microsoft.com/office/drawing/2014/main" val="2758468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6834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- 2018-07-05 10:00:00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 Eintrittskarten für Einzelhandel, Handel und alle Fachbesucher zur TrendSet Sommer 2018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https://scontent.xx.fbcdn.net/v/t1.0-9/p720x720/36259845_1969399576423969_8708741049629016064_o.jpg?_nc_cat=108&amp;_nc_ht=scontent.xx&amp;oh=7056d3f7637df0b9807a4261d7593754&amp;oe=5C96AFD8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06011409"/>
                  </a:ext>
                </a:extLst>
              </a:tr>
            </a:tbl>
          </a:graphicData>
        </a:graphic>
      </p:graphicFrame>
      <p:sp>
        <p:nvSpPr>
          <p:cNvPr id="4" name="Text Placeholder 3">
            <a:extLst>
              <a:ext uri="{FF2B5EF4-FFF2-40B4-BE49-F238E27FC236}">
                <a16:creationId xmlns:a16="http://schemas.microsoft.com/office/drawing/2014/main" id="{54663244-010B-4E79-B6A0-768D5E9A2F9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272674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3EF55-A9BF-4178-87C5-6B04DE8284FA}"/>
              </a:ext>
            </a:extLst>
          </p:cNvPr>
          <p:cNvSpPr>
            <a:spLocks noGrp="1"/>
          </p:cNvSpPr>
          <p:nvPr>
            <p:ph type="title"/>
          </p:nvPr>
        </p:nvSpPr>
        <p:spPr/>
        <p:txBody>
          <a:bodyPr/>
          <a:lstStyle/>
          <a:p>
            <a:r>
              <a:rPr lang="en-US"/>
              <a:t>Facebook Own Posts Table | TrendSet - 16 of 16</a:t>
            </a:r>
          </a:p>
        </p:txBody>
      </p:sp>
      <p:graphicFrame>
        <p:nvGraphicFramePr>
          <p:cNvPr id="5" name="Table Placeholder 4">
            <a:extLst>
              <a:ext uri="{FF2B5EF4-FFF2-40B4-BE49-F238E27FC236}">
                <a16:creationId xmlns:a16="http://schemas.microsoft.com/office/drawing/2014/main" id="{2288EC71-49AC-4CC0-8361-FCFA04ACEAB6}"/>
              </a:ext>
            </a:extLst>
          </p:cNvPr>
          <p:cNvGraphicFramePr>
            <a:graphicFrameLocks noGrp="1"/>
          </p:cNvGraphicFramePr>
          <p:nvPr>
            <p:ph type="tbl" sz="quarter" idx="13"/>
            <p:extLst>
              <p:ext uri="{D42A27DB-BD31-4B8C-83A1-F6EECF244321}">
                <p14:modId xmlns:p14="http://schemas.microsoft.com/office/powerpoint/2010/main" val="275803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237866418"/>
                    </a:ext>
                  </a:extLst>
                </a:gridCol>
                <a:gridCol w="822959">
                  <a:extLst>
                    <a:ext uri="{9D8B030D-6E8A-4147-A177-3AD203B41FA5}">
                      <a16:colId xmlns:a16="http://schemas.microsoft.com/office/drawing/2014/main" val="358886953"/>
                    </a:ext>
                  </a:extLst>
                </a:gridCol>
                <a:gridCol w="246888">
                  <a:extLst>
                    <a:ext uri="{9D8B030D-6E8A-4147-A177-3AD203B41FA5}">
                      <a16:colId xmlns:a16="http://schemas.microsoft.com/office/drawing/2014/main" val="2495344735"/>
                    </a:ext>
                  </a:extLst>
                </a:gridCol>
                <a:gridCol w="246888">
                  <a:extLst>
                    <a:ext uri="{9D8B030D-6E8A-4147-A177-3AD203B41FA5}">
                      <a16:colId xmlns:a16="http://schemas.microsoft.com/office/drawing/2014/main" val="3907988191"/>
                    </a:ext>
                  </a:extLst>
                </a:gridCol>
                <a:gridCol w="246888">
                  <a:extLst>
                    <a:ext uri="{9D8B030D-6E8A-4147-A177-3AD203B41FA5}">
                      <a16:colId xmlns:a16="http://schemas.microsoft.com/office/drawing/2014/main" val="1994080416"/>
                    </a:ext>
                  </a:extLst>
                </a:gridCol>
                <a:gridCol w="208280">
                  <a:extLst>
                    <a:ext uri="{9D8B030D-6E8A-4147-A177-3AD203B41FA5}">
                      <a16:colId xmlns:a16="http://schemas.microsoft.com/office/drawing/2014/main" val="1624233386"/>
                    </a:ext>
                  </a:extLst>
                </a:gridCol>
                <a:gridCol w="208280">
                  <a:extLst>
                    <a:ext uri="{9D8B030D-6E8A-4147-A177-3AD203B41FA5}">
                      <a16:colId xmlns:a16="http://schemas.microsoft.com/office/drawing/2014/main" val="3663396230"/>
                    </a:ext>
                  </a:extLst>
                </a:gridCol>
                <a:gridCol w="208280">
                  <a:extLst>
                    <a:ext uri="{9D8B030D-6E8A-4147-A177-3AD203B41FA5}">
                      <a16:colId xmlns:a16="http://schemas.microsoft.com/office/drawing/2014/main" val="3200497544"/>
                    </a:ext>
                  </a:extLst>
                </a:gridCol>
                <a:gridCol w="208280">
                  <a:extLst>
                    <a:ext uri="{9D8B030D-6E8A-4147-A177-3AD203B41FA5}">
                      <a16:colId xmlns:a16="http://schemas.microsoft.com/office/drawing/2014/main" val="3080811372"/>
                    </a:ext>
                  </a:extLst>
                </a:gridCol>
                <a:gridCol w="208280">
                  <a:extLst>
                    <a:ext uri="{9D8B030D-6E8A-4147-A177-3AD203B41FA5}">
                      <a16:colId xmlns:a16="http://schemas.microsoft.com/office/drawing/2014/main" val="19553632"/>
                    </a:ext>
                  </a:extLst>
                </a:gridCol>
                <a:gridCol w="208280">
                  <a:extLst>
                    <a:ext uri="{9D8B030D-6E8A-4147-A177-3AD203B41FA5}">
                      <a16:colId xmlns:a16="http://schemas.microsoft.com/office/drawing/2014/main" val="2668149518"/>
                    </a:ext>
                  </a:extLst>
                </a:gridCol>
                <a:gridCol w="208280">
                  <a:extLst>
                    <a:ext uri="{9D8B030D-6E8A-4147-A177-3AD203B41FA5}">
                      <a16:colId xmlns:a16="http://schemas.microsoft.com/office/drawing/2014/main" val="4291035472"/>
                    </a:ext>
                  </a:extLst>
                </a:gridCol>
                <a:gridCol w="246888">
                  <a:extLst>
                    <a:ext uri="{9D8B030D-6E8A-4147-A177-3AD203B41FA5}">
                      <a16:colId xmlns:a16="http://schemas.microsoft.com/office/drawing/2014/main" val="142573853"/>
                    </a:ext>
                  </a:extLst>
                </a:gridCol>
                <a:gridCol w="246888">
                  <a:extLst>
                    <a:ext uri="{9D8B030D-6E8A-4147-A177-3AD203B41FA5}">
                      <a16:colId xmlns:a16="http://schemas.microsoft.com/office/drawing/2014/main" val="346714848"/>
                    </a:ext>
                  </a:extLst>
                </a:gridCol>
                <a:gridCol w="246888">
                  <a:extLst>
                    <a:ext uri="{9D8B030D-6E8A-4147-A177-3AD203B41FA5}">
                      <a16:colId xmlns:a16="http://schemas.microsoft.com/office/drawing/2014/main" val="4133510062"/>
                    </a:ext>
                  </a:extLst>
                </a:gridCol>
                <a:gridCol w="208280">
                  <a:extLst>
                    <a:ext uri="{9D8B030D-6E8A-4147-A177-3AD203B41FA5}">
                      <a16:colId xmlns:a16="http://schemas.microsoft.com/office/drawing/2014/main" val="4021534279"/>
                    </a:ext>
                  </a:extLst>
                </a:gridCol>
                <a:gridCol w="246888">
                  <a:extLst>
                    <a:ext uri="{9D8B030D-6E8A-4147-A177-3AD203B41FA5}">
                      <a16:colId xmlns:a16="http://schemas.microsoft.com/office/drawing/2014/main" val="1953411030"/>
                    </a:ext>
                  </a:extLst>
                </a:gridCol>
                <a:gridCol w="246888">
                  <a:extLst>
                    <a:ext uri="{9D8B030D-6E8A-4147-A177-3AD203B41FA5}">
                      <a16:colId xmlns:a16="http://schemas.microsoft.com/office/drawing/2014/main" val="2366417705"/>
                    </a:ext>
                  </a:extLst>
                </a:gridCol>
                <a:gridCol w="246888">
                  <a:extLst>
                    <a:ext uri="{9D8B030D-6E8A-4147-A177-3AD203B41FA5}">
                      <a16:colId xmlns:a16="http://schemas.microsoft.com/office/drawing/2014/main" val="124400615"/>
                    </a:ext>
                  </a:extLst>
                </a:gridCol>
                <a:gridCol w="208280">
                  <a:extLst>
                    <a:ext uri="{9D8B030D-6E8A-4147-A177-3AD203B41FA5}">
                      <a16:colId xmlns:a16="http://schemas.microsoft.com/office/drawing/2014/main" val="3809629232"/>
                    </a:ext>
                  </a:extLst>
                </a:gridCol>
                <a:gridCol w="246888">
                  <a:extLst>
                    <a:ext uri="{9D8B030D-6E8A-4147-A177-3AD203B41FA5}">
                      <a16:colId xmlns:a16="http://schemas.microsoft.com/office/drawing/2014/main" val="3745969495"/>
                    </a:ext>
                  </a:extLst>
                </a:gridCol>
                <a:gridCol w="246888">
                  <a:extLst>
                    <a:ext uri="{9D8B030D-6E8A-4147-A177-3AD203B41FA5}">
                      <a16:colId xmlns:a16="http://schemas.microsoft.com/office/drawing/2014/main" val="1845538738"/>
                    </a:ext>
                  </a:extLst>
                </a:gridCol>
                <a:gridCol w="208280">
                  <a:extLst>
                    <a:ext uri="{9D8B030D-6E8A-4147-A177-3AD203B41FA5}">
                      <a16:colId xmlns:a16="http://schemas.microsoft.com/office/drawing/2014/main" val="392066327"/>
                    </a:ext>
                  </a:extLst>
                </a:gridCol>
                <a:gridCol w="208280">
                  <a:extLst>
                    <a:ext uri="{9D8B030D-6E8A-4147-A177-3AD203B41FA5}">
                      <a16:colId xmlns:a16="http://schemas.microsoft.com/office/drawing/2014/main" val="1620501792"/>
                    </a:ext>
                  </a:extLst>
                </a:gridCol>
                <a:gridCol w="208280">
                  <a:extLst>
                    <a:ext uri="{9D8B030D-6E8A-4147-A177-3AD203B41FA5}">
                      <a16:colId xmlns:a16="http://schemas.microsoft.com/office/drawing/2014/main" val="2900363303"/>
                    </a:ext>
                  </a:extLst>
                </a:gridCol>
                <a:gridCol w="246888">
                  <a:extLst>
                    <a:ext uri="{9D8B030D-6E8A-4147-A177-3AD203B41FA5}">
                      <a16:colId xmlns:a16="http://schemas.microsoft.com/office/drawing/2014/main" val="3484541393"/>
                    </a:ext>
                  </a:extLst>
                </a:gridCol>
                <a:gridCol w="208280">
                  <a:extLst>
                    <a:ext uri="{9D8B030D-6E8A-4147-A177-3AD203B41FA5}">
                      <a16:colId xmlns:a16="http://schemas.microsoft.com/office/drawing/2014/main" val="1096689926"/>
                    </a:ext>
                  </a:extLst>
                </a:gridCol>
                <a:gridCol w="208280">
                  <a:extLst>
                    <a:ext uri="{9D8B030D-6E8A-4147-A177-3AD203B41FA5}">
                      <a16:colId xmlns:a16="http://schemas.microsoft.com/office/drawing/2014/main" val="2155818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7232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- 2018-07-04 11:09:25 </a:t>
                      </a:r>
                      <a:r>
                        <a:rPr kumimoji="0" lang="de-DE" sz="1000" b="0" i="0" u="none" strike="noStrike" kern="1200" cap="none" spc="0" normalizeH="0" baseline="0" noProof="0">
                          <a:ln>
                            <a:noFill/>
                          </a:ln>
                          <a:solidFill>
                            <a:prstClr val="black"/>
                          </a:solidFill>
                          <a:effectLst/>
                          <a:uLnTx/>
                          <a:uFillTx/>
                          <a:latin typeface="+mn-lt"/>
                          <a:ea typeface="+mn-ea"/>
                          <a:cs typeface="+mn-cs"/>
                        </a:rPr>
                        <a:t> 
 Bald geht’s los 😊 Eintrittskarten für Einzelhandel, Handel und alle Fachbesucher zur TrendSet Sommer 2018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https://scontent.xx.fbcdn.net/v/t1.0-9/p720x720/36644786_1980697828627477_6142659155837583360_o.jpg?_nc_cat=108&amp;_nc_ht=scontent.xx&amp;oh=726e46be8f0a09963a043c47b4e6ab20&amp;oe=5C9C06E6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89642290"/>
                  </a:ext>
                </a:extLst>
              </a:tr>
            </a:tbl>
          </a:graphicData>
        </a:graphic>
      </p:graphicFrame>
      <p:sp>
        <p:nvSpPr>
          <p:cNvPr id="4" name="Text Placeholder 3">
            <a:extLst>
              <a:ext uri="{FF2B5EF4-FFF2-40B4-BE49-F238E27FC236}">
                <a16:creationId xmlns:a16="http://schemas.microsoft.com/office/drawing/2014/main" id="{D2014BA1-6DD2-4E38-8022-7B65C6E753A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6554404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2327</Words>
  <Application>Microsoft Office PowerPoint</Application>
  <PresentationFormat>On-screen Show (4:3)</PresentationFormat>
  <Paragraphs>1020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Facebook Quartal (Teil 1)</vt:lpstr>
      <vt:lpstr>Facebook Key Metrics Table | TrendSet</vt:lpstr>
      <vt:lpstr>Facebook Key Metrics Table | TrendSet</vt:lpstr>
      <vt:lpstr>Facebook Fans Total | TrendSet</vt:lpstr>
      <vt:lpstr>Facebook Fans Table | TrendSet</vt:lpstr>
      <vt:lpstr>Facebook Own Posts Table | TrendSet - 1 of 16</vt:lpstr>
      <vt:lpstr>Facebook Own Posts Table | TrendSet - 2 of 16</vt:lpstr>
      <vt:lpstr>Facebook Own Posts Table | TrendSet - 3 of 16</vt:lpstr>
      <vt:lpstr>Facebook Own Posts Table | TrendSet - 4 of 16</vt:lpstr>
      <vt:lpstr>Facebook Own Posts Table | TrendSet - 5 of 16</vt:lpstr>
      <vt:lpstr>Facebook Own Posts Table | TrendSet - 6 of 16</vt:lpstr>
      <vt:lpstr>Facebook Own Posts Table | TrendSet - 7 of 16</vt:lpstr>
      <vt:lpstr>Facebook Own Posts Table | TrendSet - 8 of 16</vt:lpstr>
      <vt:lpstr>Facebook Own Posts Table | TrendSet - 9 of 16</vt:lpstr>
      <vt:lpstr>Facebook Own Posts Table | TrendSet - 10 of 16</vt:lpstr>
      <vt:lpstr>Facebook Own Posts Table | TrendSet - 11 of 16</vt:lpstr>
      <vt:lpstr>Facebook Own Posts Table | TrendSet - 12 of 16</vt:lpstr>
      <vt:lpstr>Facebook Own Posts Table | TrendSet - 13 of 16</vt:lpstr>
      <vt:lpstr>Facebook Own Posts Table | TrendSet - 14 of 16</vt:lpstr>
      <vt:lpstr>Facebook Own Posts Table | TrendSet - 15 of 16</vt:lpstr>
      <vt:lpstr>Facebook Own Posts Table | TrendSet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Administrator</dc:creator>
  <cp:lastModifiedBy>Administrator</cp:lastModifiedBy>
  <cp:revision>1</cp:revision>
  <dcterms:created xsi:type="dcterms:W3CDTF">2018-12-17T09:01:13Z</dcterms:created>
  <dcterms:modified xsi:type="dcterms:W3CDTF">2018-12-17T09:02:18Z</dcterms:modified>
</cp:coreProperties>
</file>