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4246E-1CD7-4F80-AEAE-AAFC13F04B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951162-2A70-440D-B266-C618EDBB48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546522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6CC89-58B3-46B1-AD3A-A2D3B72F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7F2934-6278-47D3-95E5-9104B0D8AA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5813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411044475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2628595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8058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8857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308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67295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6633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7587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0377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4575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9999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6305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2833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85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10.3498 %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62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4.5097 %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46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874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2.6256 %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0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3.7045 %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71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301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8.9064 %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35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4.1356 %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13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04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02267-82C1-4356-B801-415F80C62B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4508049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212</Words>
  <Application>Microsoft Office PowerPoint</Application>
  <PresentationFormat>On-screen Show (4:3)</PresentationFormat>
  <Paragraphs>134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Administrator</dc:creator>
  <cp:lastModifiedBy>Administrator</cp:lastModifiedBy>
  <cp:revision>1</cp:revision>
  <dcterms:created xsi:type="dcterms:W3CDTF">2018-12-14T10:47:26Z</dcterms:created>
  <dcterms:modified xsi:type="dcterms:W3CDTF">2018-12-14T10:47:34Z</dcterms:modified>
</cp:coreProperties>
</file>