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C7432-022D-48E6-AF5F-FBFE133A6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D3FA2-ED34-4E05-B6C7-6E3D2FB9E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6087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C35C5-22E8-4126-A30A-92E99B7C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DA5F12-AC4C-4B91-87E6-CB6DA5B52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546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797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937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142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55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916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201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259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680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186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67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3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10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12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711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59D4F-37EC-4666-9625-853DE13DD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10088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Administrator</dc:creator>
  <cp:lastModifiedBy>Administrator</cp:lastModifiedBy>
  <cp:revision>1</cp:revision>
  <dcterms:created xsi:type="dcterms:W3CDTF">2018-12-13T09:41:51Z</dcterms:created>
  <dcterms:modified xsi:type="dcterms:W3CDTF">2018-12-13T09:41:56Z</dcterms:modified>
</cp:coreProperties>
</file>