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9</c:v>
                </c:pt>
                <c:pt idx="9">
                  <c:v>9</c:v>
                </c:pt>
                <c:pt idx="10">
                  <c:v>9</c:v>
                </c:pt>
                <c:pt idx="11">
                  <c:v>9</c:v>
                </c:pt>
                <c:pt idx="12">
                  <c:v>9</c:v>
                </c:pt>
                <c:pt idx="13">
                  <c:v>9</c:v>
                </c:pt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9</c:v>
                </c:pt>
                <c:pt idx="18">
                  <c:v>9</c:v>
                </c:pt>
                <c:pt idx="19">
                  <c:v>9</c:v>
                </c:pt>
                <c:pt idx="20">
                  <c:v>9</c:v>
                </c:pt>
                <c:pt idx="21">
                  <c:v>9</c:v>
                </c:pt>
                <c:pt idx="22">
                  <c:v>9</c:v>
                </c:pt>
                <c:pt idx="23">
                  <c:v>9</c:v>
                </c:pt>
                <c:pt idx="24">
                  <c:v>9</c:v>
                </c:pt>
                <c:pt idx="25">
                  <c:v>9</c:v>
                </c:pt>
                <c:pt idx="26">
                  <c:v>9</c:v>
                </c:pt>
                <c:pt idx="27">
                  <c:v>9</c:v>
                </c:pt>
                <c:pt idx="28">
                  <c:v>9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3A-4841-A7CF-BCC1F6ECF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483032"/>
        <c:axId val="315480080"/>
      </c:lineChart>
      <c:dateAx>
        <c:axId val="315483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80080"/>
        <c:crosses val="autoZero"/>
        <c:auto val="1"/>
        <c:lblOffset val="100"/>
        <c:baseTimeUnit val="days"/>
      </c:dateAx>
      <c:valAx>
        <c:axId val="31548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8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  <c:pt idx="5">
                  <c:v>4</c:v>
                </c:pt>
                <c:pt idx="6">
                  <c:v>0</c:v>
                </c:pt>
                <c:pt idx="7">
                  <c:v>12</c:v>
                </c:pt>
                <c:pt idx="8">
                  <c:v>3</c:v>
                </c:pt>
                <c:pt idx="9">
                  <c:v>4</c:v>
                </c:pt>
                <c:pt idx="10">
                  <c:v>0</c:v>
                </c:pt>
                <c:pt idx="11">
                  <c:v>4</c:v>
                </c:pt>
                <c:pt idx="12">
                  <c:v>1</c:v>
                </c:pt>
                <c:pt idx="13">
                  <c:v>3</c:v>
                </c:pt>
                <c:pt idx="14">
                  <c:v>5</c:v>
                </c:pt>
                <c:pt idx="15">
                  <c:v>5</c:v>
                </c:pt>
                <c:pt idx="16">
                  <c:v>4</c:v>
                </c:pt>
                <c:pt idx="17">
                  <c:v>7</c:v>
                </c:pt>
                <c:pt idx="18">
                  <c:v>6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9</c:v>
                </c:pt>
                <c:pt idx="23">
                  <c:v>5</c:v>
                </c:pt>
                <c:pt idx="24">
                  <c:v>7</c:v>
                </c:pt>
                <c:pt idx="25">
                  <c:v>3</c:v>
                </c:pt>
                <c:pt idx="26">
                  <c:v>2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4D-4BB6-B2D4-81007A29B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708392"/>
        <c:axId val="317710360"/>
      </c:lineChart>
      <c:dateAx>
        <c:axId val="31770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10360"/>
        <c:crosses val="autoZero"/>
        <c:auto val="1"/>
        <c:lblOffset val="100"/>
        <c:baseTimeUnit val="days"/>
      </c:dateAx>
      <c:valAx>
        <c:axId val="31771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70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838C3-20C4-4884-BA56-BD172D2B22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D8BDCA-F031-4FA7-AEFF-C5237E25F6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852765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8A9F3-C860-4FA6-B3C5-C4301D9C7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26AD75-E1FA-40CC-BB3B-F56B26471B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9496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994958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3773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169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3158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518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4375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8791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7184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661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4353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7472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9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55.375031642899 %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68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3C6BD-FB2B-486D-AECB-58213855B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830530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A2D97-2CF9-46E8-974A-5D5599DA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DC2C24-06D2-4BFF-992C-A77D8F7319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6597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D0497-6677-4973-93C4-E0D8229AF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9DD63-E1A7-45F5-917F-CBDA5FC3F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90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B2BB-637F-4A84-A769-3D201694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11DBA6-CDE6-4E9E-952E-9C3BCC5B00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3474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7C614-F211-4D86-BF64-55E43A306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583A6-F181-45FE-B136-535F3EA62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7090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YouTube</vt:lpstr>
      <vt:lpstr>Youtube Private Key Metrics Table | ATESTEO</vt:lpstr>
      <vt:lpstr>Youtube Subscribers | ATESTEO</vt:lpstr>
      <vt:lpstr>Youtube Private Video Views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Administrator</dc:creator>
  <cp:lastModifiedBy>Administrator</cp:lastModifiedBy>
  <cp:revision>1</cp:revision>
  <dcterms:created xsi:type="dcterms:W3CDTF">2018-12-03T13:27:55Z</dcterms:created>
  <dcterms:modified xsi:type="dcterms:W3CDTF">2018-12-03T13:28:07Z</dcterms:modified>
</cp:coreProperties>
</file>