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120</c:v>
                </c:pt>
                <c:pt idx="1">
                  <c:v>120</c:v>
                </c:pt>
                <c:pt idx="2">
                  <c:v>120</c:v>
                </c:pt>
                <c:pt idx="3">
                  <c:v>120</c:v>
                </c:pt>
                <c:pt idx="4">
                  <c:v>120</c:v>
                </c:pt>
                <c:pt idx="5">
                  <c:v>121</c:v>
                </c:pt>
                <c:pt idx="6">
                  <c:v>122</c:v>
                </c:pt>
                <c:pt idx="7">
                  <c:v>123</c:v>
                </c:pt>
                <c:pt idx="8">
                  <c:v>123</c:v>
                </c:pt>
                <c:pt idx="9">
                  <c:v>123</c:v>
                </c:pt>
                <c:pt idx="10">
                  <c:v>123</c:v>
                </c:pt>
                <c:pt idx="11">
                  <c:v>123</c:v>
                </c:pt>
                <c:pt idx="12">
                  <c:v>123</c:v>
                </c:pt>
                <c:pt idx="13">
                  <c:v>123</c:v>
                </c:pt>
                <c:pt idx="14">
                  <c:v>123</c:v>
                </c:pt>
                <c:pt idx="15">
                  <c:v>123</c:v>
                </c:pt>
                <c:pt idx="16">
                  <c:v>123</c:v>
                </c:pt>
                <c:pt idx="17">
                  <c:v>123</c:v>
                </c:pt>
                <c:pt idx="18">
                  <c:v>123</c:v>
                </c:pt>
                <c:pt idx="19">
                  <c:v>123</c:v>
                </c:pt>
                <c:pt idx="20">
                  <c:v>123</c:v>
                </c:pt>
                <c:pt idx="21">
                  <c:v>123</c:v>
                </c:pt>
                <c:pt idx="22">
                  <c:v>123</c:v>
                </c:pt>
                <c:pt idx="23">
                  <c:v>123</c:v>
                </c:pt>
                <c:pt idx="24">
                  <c:v>123</c:v>
                </c:pt>
                <c:pt idx="25">
                  <c:v>123</c:v>
                </c:pt>
                <c:pt idx="26">
                  <c:v>123</c:v>
                </c:pt>
                <c:pt idx="27">
                  <c:v>123</c:v>
                </c:pt>
                <c:pt idx="28">
                  <c:v>123</c:v>
                </c:pt>
                <c:pt idx="29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42-42C6-9799-84721F21B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215568"/>
        <c:axId val="256217536"/>
      </c:lineChart>
      <c:dateAx>
        <c:axId val="256215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217536"/>
        <c:crosses val="autoZero"/>
        <c:auto val="1"/>
        <c:lblOffset val="100"/>
        <c:baseTimeUnit val="days"/>
      </c:dateAx>
      <c:valAx>
        <c:axId val="25621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21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5.8333333333333002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2.4390243902439002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DB-46EF-BD5D-5549B9E72E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076944"/>
        <c:axId val="179070712"/>
      </c:lineChart>
      <c:dateAx>
        <c:axId val="179076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070712"/>
        <c:crosses val="autoZero"/>
        <c:auto val="1"/>
        <c:lblOffset val="100"/>
        <c:baseTimeUnit val="days"/>
      </c:dateAx>
      <c:valAx>
        <c:axId val="1790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07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7FDDF-B380-4C2B-A4C9-0CF5F8AC49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882E7-7926-4735-BC3F-A6969AC523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228134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12A8-6624-4565-8325-3C556872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ATESTEO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861509-321B-477B-A61F-74D1A47C7D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278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013902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844543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203273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4005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500049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861691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9144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69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200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16E02-8E71-4BEE-9A7E-CC0826F88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088482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5B27C-E6BC-4411-824D-E3D14A60E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ATESTEO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C1CA3-B088-446B-9E2E-07F2961E3F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726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6E1E3-F8B0-4D92-B77B-8FDD48FA5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0C47B-DEB8-43D7-8D69-09DFE812A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2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12DE0-6CD8-462F-8694-A1C1A699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ATESTEO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85F90C-B077-451F-8A5B-439046F54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152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25196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5138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602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8644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453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574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4485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5178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3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39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53330-97BD-40E0-94D5-F91BE1D84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757331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D2E8C-3A22-413E-A1A4-A0348343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ATESTEO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5666B6-BB96-41BD-873B-6F95249F5C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4503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058D7-F516-4777-BFFC-447A1C160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339BB-3A91-45E5-94EA-14FBE73A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675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LinkedIn</vt:lpstr>
      <vt:lpstr>LinkedIn Key Metrics Table | ATESTEO </vt:lpstr>
      <vt:lpstr>LinkedIn Followers Total | ATESTEO </vt:lpstr>
      <vt:lpstr>LinkedIn Followers Table | ATESTEO </vt:lpstr>
      <vt:lpstr>LinkedIn Interaction Rate | ATESTEO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Administrator</dc:creator>
  <cp:lastModifiedBy>Administrator</cp:lastModifiedBy>
  <cp:revision>1</cp:revision>
  <dcterms:created xsi:type="dcterms:W3CDTF">2018-12-03T13:18:40Z</dcterms:created>
  <dcterms:modified xsi:type="dcterms:W3CDTF">2018-12-03T13:18:53Z</dcterms:modified>
</cp:coreProperties>
</file>