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BE1DB-11CA-4CFD-A0AE-648AFD8DCF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32F543-7D31-40DA-AC4B-DE79317BA3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4497074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77DD09-A59F-4640-972C-560B4683D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Atesteo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C5A45B-590E-419A-8B98-F40F116F8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1306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452959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8353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213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27051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6950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586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51191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91271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941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949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4.1322 %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01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98370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C4DD1-B816-463C-91FC-5DE362DD81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11/01/2018 - 11/30/2018</a:t>
            </a:r>
          </a:p>
        </p:txBody>
      </p:sp>
    </p:spTree>
    <p:extLst>
      <p:ext uri="{BB962C8B-B14F-4D97-AF65-F5344CB8AC3E}">
        <p14:creationId xmlns:p14="http://schemas.microsoft.com/office/powerpoint/2010/main" val="331502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69</Words>
  <Application>Microsoft Office PowerPoint</Application>
  <PresentationFormat>On-screen Show (4:3)</PresentationFormat>
  <Paragraphs>31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Cross Network</vt:lpstr>
      <vt:lpstr>Overall Network Key Metrics Table | Atesteo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Administrator</dc:creator>
  <cp:lastModifiedBy>Administrator</cp:lastModifiedBy>
  <cp:revision>1</cp:revision>
  <dcterms:created xsi:type="dcterms:W3CDTF">2018-12-03T13:15:20Z</dcterms:created>
  <dcterms:modified xsi:type="dcterms:W3CDTF">2018-12-03T13:15:24Z</dcterms:modified>
</cp:coreProperties>
</file>