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211</c:v>
                </c:pt>
                <c:pt idx="3">
                  <c:v>215</c:v>
                </c:pt>
                <c:pt idx="4">
                  <c:v>218</c:v>
                </c:pt>
                <c:pt idx="5">
                  <c:v>221</c:v>
                </c:pt>
                <c:pt idx="6">
                  <c:v>225</c:v>
                </c:pt>
                <c:pt idx="7">
                  <c:v>225</c:v>
                </c:pt>
                <c:pt idx="8">
                  <c:v>226</c:v>
                </c:pt>
                <c:pt idx="9">
                  <c:v>229</c:v>
                </c:pt>
                <c:pt idx="10">
                  <c:v>235</c:v>
                </c:pt>
                <c:pt idx="11">
                  <c:v>235</c:v>
                </c:pt>
                <c:pt idx="12">
                  <c:v>236</c:v>
                </c:pt>
                <c:pt idx="13">
                  <c:v>236</c:v>
                </c:pt>
                <c:pt idx="14">
                  <c:v>236</c:v>
                </c:pt>
                <c:pt idx="15">
                  <c:v>237</c:v>
                </c:pt>
                <c:pt idx="16">
                  <c:v>237</c:v>
                </c:pt>
                <c:pt idx="17">
                  <c:v>242</c:v>
                </c:pt>
                <c:pt idx="18">
                  <c:v>245</c:v>
                </c:pt>
                <c:pt idx="19">
                  <c:v>245</c:v>
                </c:pt>
                <c:pt idx="20">
                  <c:v>245</c:v>
                </c:pt>
                <c:pt idx="21">
                  <c:v>245</c:v>
                </c:pt>
                <c:pt idx="22">
                  <c:v>245</c:v>
                </c:pt>
                <c:pt idx="23">
                  <c:v>245</c:v>
                </c:pt>
                <c:pt idx="24">
                  <c:v>245</c:v>
                </c:pt>
                <c:pt idx="25">
                  <c:v>247</c:v>
                </c:pt>
                <c:pt idx="26">
                  <c:v>247</c:v>
                </c:pt>
                <c:pt idx="27">
                  <c:v>247</c:v>
                </c:pt>
                <c:pt idx="28">
                  <c:v>249</c:v>
                </c:pt>
                <c:pt idx="29">
                  <c:v>249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00-47D1-8D49-CAEDF22BBB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265456"/>
        <c:axId val="309271360"/>
      </c:lineChart>
      <c:dateAx>
        <c:axId val="309265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71360"/>
        <c:crosses val="autoZero"/>
        <c:auto val="1"/>
        <c:lblOffset val="100"/>
        <c:baseTimeUnit val="days"/>
      </c:dateAx>
      <c:valAx>
        <c:axId val="30927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6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1358</c:v>
                </c:pt>
                <c:pt idx="1">
                  <c:v>1224</c:v>
                </c:pt>
                <c:pt idx="2">
                  <c:v>1277</c:v>
                </c:pt>
                <c:pt idx="3">
                  <c:v>1810</c:v>
                </c:pt>
                <c:pt idx="4">
                  <c:v>1424</c:v>
                </c:pt>
                <c:pt idx="5">
                  <c:v>1436</c:v>
                </c:pt>
                <c:pt idx="6">
                  <c:v>1313</c:v>
                </c:pt>
                <c:pt idx="7">
                  <c:v>1164</c:v>
                </c:pt>
                <c:pt idx="8">
                  <c:v>1106</c:v>
                </c:pt>
                <c:pt idx="9">
                  <c:v>1176</c:v>
                </c:pt>
                <c:pt idx="10">
                  <c:v>1695</c:v>
                </c:pt>
                <c:pt idx="11">
                  <c:v>1223</c:v>
                </c:pt>
                <c:pt idx="12">
                  <c:v>1209</c:v>
                </c:pt>
                <c:pt idx="13">
                  <c:v>1073</c:v>
                </c:pt>
                <c:pt idx="14">
                  <c:v>1041</c:v>
                </c:pt>
                <c:pt idx="15">
                  <c:v>936</c:v>
                </c:pt>
                <c:pt idx="16">
                  <c:v>1055</c:v>
                </c:pt>
                <c:pt idx="17">
                  <c:v>1511</c:v>
                </c:pt>
                <c:pt idx="18">
                  <c:v>1268</c:v>
                </c:pt>
                <c:pt idx="19">
                  <c:v>1127</c:v>
                </c:pt>
                <c:pt idx="20">
                  <c:v>1224</c:v>
                </c:pt>
                <c:pt idx="21">
                  <c:v>938</c:v>
                </c:pt>
                <c:pt idx="22">
                  <c:v>942</c:v>
                </c:pt>
                <c:pt idx="23">
                  <c:v>1080</c:v>
                </c:pt>
                <c:pt idx="24">
                  <c:v>1421</c:v>
                </c:pt>
                <c:pt idx="25">
                  <c:v>1158</c:v>
                </c:pt>
                <c:pt idx="26">
                  <c:v>1080</c:v>
                </c:pt>
                <c:pt idx="27">
                  <c:v>849</c:v>
                </c:pt>
                <c:pt idx="28">
                  <c:v>735</c:v>
                </c:pt>
                <c:pt idx="29">
                  <c:v>713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D0-4221-91FD-EE7C780BC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265784"/>
        <c:axId val="309270376"/>
      </c:lineChart>
      <c:dateAx>
        <c:axId val="309265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70376"/>
        <c:crosses val="autoZero"/>
        <c:auto val="1"/>
        <c:lblOffset val="100"/>
        <c:baseTimeUnit val="days"/>
      </c:dateAx>
      <c:valAx>
        <c:axId val="309270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6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6FB59-6A91-4DCC-8B84-F6E180A62C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96915B-6B39-4080-B226-8082404CC1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544293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86466-942B-4DE1-8BB7-79B8901F0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TrendSetTV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A44681-B75F-4913-93C7-8FF3178AFF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4127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93491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3013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011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034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4781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257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7309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277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469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672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2323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34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64.562642727122 %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889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7FC1B-4CF8-47AF-8D0A-9B3C3134F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91297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33D5A-5303-4415-9169-6362DB872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TrendSetTV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03B4C6-B990-4ACA-91CF-7F36A953AB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6213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99A75-2430-4408-973E-4C1BFE445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3707E-2E93-430B-8FE5-C4AE69A38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547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6D5F0-8BEB-4484-9D16-E742C97F9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TrendSetTV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333C84-1BA1-4AA0-AE1E-705ACDC3F5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9229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F4DDB-4410-4B20-9986-2FF645FFF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1A82E-F91A-4B67-8A01-C7E320A04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543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YouTube</vt:lpstr>
      <vt:lpstr>Youtube Private Key Metrics Table | TrendSetTV</vt:lpstr>
      <vt:lpstr>Youtube Subscribers | TrendSetTV</vt:lpstr>
      <vt:lpstr>Youtube Private Video Views | TrendSetTV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Administrator</dc:creator>
  <cp:lastModifiedBy>Administrator</cp:lastModifiedBy>
  <cp:revision>1</cp:revision>
  <dcterms:created xsi:type="dcterms:W3CDTF">2018-12-03T12:42:42Z</dcterms:created>
  <dcterms:modified xsi:type="dcterms:W3CDTF">2018-12-03T12:42:54Z</dcterms:modified>
</cp:coreProperties>
</file>