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2818</c:v>
                </c:pt>
                <c:pt idx="1">
                  <c:v>2818</c:v>
                </c:pt>
                <c:pt idx="2">
                  <c:v>2818</c:v>
                </c:pt>
                <c:pt idx="3">
                  <c:v>2818</c:v>
                </c:pt>
                <c:pt idx="4">
                  <c:v>2819</c:v>
                </c:pt>
                <c:pt idx="5">
                  <c:v>2820</c:v>
                </c:pt>
                <c:pt idx="6">
                  <c:v>2820</c:v>
                </c:pt>
                <c:pt idx="7">
                  <c:v>2821</c:v>
                </c:pt>
                <c:pt idx="8">
                  <c:v>2821</c:v>
                </c:pt>
                <c:pt idx="9">
                  <c:v>2823</c:v>
                </c:pt>
                <c:pt idx="10">
                  <c:v>2824</c:v>
                </c:pt>
                <c:pt idx="11">
                  <c:v>2825</c:v>
                </c:pt>
                <c:pt idx="12">
                  <c:v>2825</c:v>
                </c:pt>
                <c:pt idx="13">
                  <c:v>2827</c:v>
                </c:pt>
                <c:pt idx="14">
                  <c:v>2828</c:v>
                </c:pt>
                <c:pt idx="15">
                  <c:v>2828</c:v>
                </c:pt>
                <c:pt idx="16">
                  <c:v>2828</c:v>
                </c:pt>
                <c:pt idx="17">
                  <c:v>2828</c:v>
                </c:pt>
                <c:pt idx="18">
                  <c:v>2829</c:v>
                </c:pt>
                <c:pt idx="19">
                  <c:v>2830</c:v>
                </c:pt>
                <c:pt idx="20">
                  <c:v>2831</c:v>
                </c:pt>
                <c:pt idx="21">
                  <c:v>2831</c:v>
                </c:pt>
                <c:pt idx="22">
                  <c:v>2831</c:v>
                </c:pt>
                <c:pt idx="23">
                  <c:v>2831</c:v>
                </c:pt>
                <c:pt idx="24">
                  <c:v>2833</c:v>
                </c:pt>
                <c:pt idx="25">
                  <c:v>2834</c:v>
                </c:pt>
                <c:pt idx="26">
                  <c:v>2835</c:v>
                </c:pt>
                <c:pt idx="27">
                  <c:v>2839</c:v>
                </c:pt>
                <c:pt idx="28">
                  <c:v>2839</c:v>
                </c:pt>
                <c:pt idx="29">
                  <c:v>2839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3-48EE-BD02-5FD87F5CE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80432"/>
        <c:axId val="316780760"/>
      </c:lineChart>
      <c:dateAx>
        <c:axId val="31678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80760"/>
        <c:crosses val="autoZero"/>
        <c:auto val="1"/>
        <c:lblOffset val="100"/>
        <c:baseTimeUnit val="days"/>
      </c:dateAx>
      <c:valAx>
        <c:axId val="31678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8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0.45359903083957998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7B-444E-A9FC-2BA2E9279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001280"/>
        <c:axId val="323001608"/>
      </c:barChart>
      <c:catAx>
        <c:axId val="3230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01608"/>
        <c:crosses val="autoZero"/>
        <c:auto val="1"/>
        <c:lblAlgn val="ctr"/>
        <c:lblOffset val="100"/>
        <c:noMultiLvlLbl val="0"/>
      </c:catAx>
      <c:valAx>
        <c:axId val="32300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0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</c:v>
                </c:pt>
                <c:pt idx="1">
                  <c:v>87</c:v>
                </c:pt>
                <c:pt idx="2">
                  <c:v>87</c:v>
                </c:pt>
                <c:pt idx="3">
                  <c:v>128</c:v>
                </c:pt>
                <c:pt idx="4">
                  <c:v>72</c:v>
                </c:pt>
                <c:pt idx="5">
                  <c:v>931</c:v>
                </c:pt>
                <c:pt idx="6">
                  <c:v>185</c:v>
                </c:pt>
                <c:pt idx="7">
                  <c:v>101</c:v>
                </c:pt>
                <c:pt idx="8">
                  <c:v>90</c:v>
                </c:pt>
                <c:pt idx="9">
                  <c:v>72</c:v>
                </c:pt>
                <c:pt idx="10">
                  <c:v>67</c:v>
                </c:pt>
                <c:pt idx="11">
                  <c:v>61</c:v>
                </c:pt>
                <c:pt idx="12">
                  <c:v>596</c:v>
                </c:pt>
                <c:pt idx="13">
                  <c:v>127</c:v>
                </c:pt>
                <c:pt idx="14">
                  <c:v>193</c:v>
                </c:pt>
                <c:pt idx="15">
                  <c:v>120</c:v>
                </c:pt>
                <c:pt idx="16">
                  <c:v>77</c:v>
                </c:pt>
                <c:pt idx="17">
                  <c:v>58</c:v>
                </c:pt>
                <c:pt idx="18">
                  <c:v>52</c:v>
                </c:pt>
                <c:pt idx="19">
                  <c:v>30</c:v>
                </c:pt>
                <c:pt idx="20">
                  <c:v>33</c:v>
                </c:pt>
                <c:pt idx="21">
                  <c:v>544</c:v>
                </c:pt>
                <c:pt idx="22">
                  <c:v>93</c:v>
                </c:pt>
                <c:pt idx="23">
                  <c:v>67</c:v>
                </c:pt>
                <c:pt idx="24">
                  <c:v>54</c:v>
                </c:pt>
                <c:pt idx="25">
                  <c:v>99</c:v>
                </c:pt>
                <c:pt idx="26">
                  <c:v>754</c:v>
                </c:pt>
                <c:pt idx="27">
                  <c:v>985</c:v>
                </c:pt>
                <c:pt idx="28">
                  <c:v>471</c:v>
                </c:pt>
                <c:pt idx="29">
                  <c:v>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FB-4F8F-80A2-91C4FDF3C1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FB-4F8F-80A2-91C4FDF3C1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78</c:v>
                </c:pt>
                <c:pt idx="1">
                  <c:v>62</c:v>
                </c:pt>
                <c:pt idx="2">
                  <c:v>83</c:v>
                </c:pt>
                <c:pt idx="3">
                  <c:v>124</c:v>
                </c:pt>
                <c:pt idx="4">
                  <c:v>69</c:v>
                </c:pt>
                <c:pt idx="5">
                  <c:v>82</c:v>
                </c:pt>
                <c:pt idx="6">
                  <c:v>65</c:v>
                </c:pt>
                <c:pt idx="7">
                  <c:v>84</c:v>
                </c:pt>
                <c:pt idx="8">
                  <c:v>71</c:v>
                </c:pt>
                <c:pt idx="9">
                  <c:v>69</c:v>
                </c:pt>
                <c:pt idx="10">
                  <c:v>65</c:v>
                </c:pt>
                <c:pt idx="11">
                  <c:v>60</c:v>
                </c:pt>
                <c:pt idx="12">
                  <c:v>57</c:v>
                </c:pt>
                <c:pt idx="13">
                  <c:v>61</c:v>
                </c:pt>
                <c:pt idx="14">
                  <c:v>175</c:v>
                </c:pt>
                <c:pt idx="15">
                  <c:v>109</c:v>
                </c:pt>
                <c:pt idx="16">
                  <c:v>76</c:v>
                </c:pt>
                <c:pt idx="17">
                  <c:v>54</c:v>
                </c:pt>
                <c:pt idx="18">
                  <c:v>49</c:v>
                </c:pt>
                <c:pt idx="19">
                  <c:v>25</c:v>
                </c:pt>
                <c:pt idx="20">
                  <c:v>32</c:v>
                </c:pt>
                <c:pt idx="21">
                  <c:v>43</c:v>
                </c:pt>
                <c:pt idx="22">
                  <c:v>37</c:v>
                </c:pt>
                <c:pt idx="23">
                  <c:v>47</c:v>
                </c:pt>
                <c:pt idx="24">
                  <c:v>31</c:v>
                </c:pt>
                <c:pt idx="25">
                  <c:v>95</c:v>
                </c:pt>
                <c:pt idx="26">
                  <c:v>244</c:v>
                </c:pt>
                <c:pt idx="27">
                  <c:v>230</c:v>
                </c:pt>
                <c:pt idx="28">
                  <c:v>85</c:v>
                </c:pt>
                <c:pt idx="29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FB-4F8F-80A2-91C4FDF3C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59888"/>
        <c:axId val="324857264"/>
      </c:lineChart>
      <c:dateAx>
        <c:axId val="32485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7264"/>
        <c:crosses val="autoZero"/>
        <c:auto val="1"/>
        <c:lblOffset val="100"/>
        <c:baseTimeUnit val="days"/>
      </c:dateAx>
      <c:valAx>
        <c:axId val="32485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3.3719877878580999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7-42F2-96BE-C0D01F900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851032"/>
        <c:axId val="324853984"/>
      </c:barChart>
      <c:catAx>
        <c:axId val="32485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3984"/>
        <c:crosses val="autoZero"/>
        <c:auto val="1"/>
        <c:lblAlgn val="ctr"/>
        <c:lblOffset val="100"/>
        <c:noMultiLvlLbl val="0"/>
      </c:catAx>
      <c:valAx>
        <c:axId val="32485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F858C-6189-44A2-BDAB-9FDCDC7937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94734-4C8A-4E1D-BDB0-7CC1F0A28C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9206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F7EED-A9A2-462D-A8B5-49C102B57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CBD0A-DB5C-400E-9200-81E779115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78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148925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012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87846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004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8674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26289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5947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51376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4202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0784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62993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8950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19904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4097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221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8009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4836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35943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426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73396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28550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1605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188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7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9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877C8-4650-4DBA-B082-54A91626F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4641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1C87-B060-4233-9EE9-5183702B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F7EE1-67B4-4B72-86BD-6E5764BDF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924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0582297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952928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923604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5904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6162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3841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05332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337433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39041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18856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466645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077506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961789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64482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50815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38930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035467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354785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623160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8423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594525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20542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62172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50783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408281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64712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569687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861188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86965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99132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1850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7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438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88AFE-D9C0-48CC-BE00-A554499CB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8512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B714D-33B9-48C6-B46A-E809571D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EE9103-2FD6-4808-BCC2-94AF86048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5534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C5308-689F-43D9-A6EA-A34F1A666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9014B-BDAB-4F93-8AF1-E92FBDB6D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59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5827-F4F0-4579-9CE4-877593A40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E5A3B-EB94-4362-BD80-B3D39DD59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911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5442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819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897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514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040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455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71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524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35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11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AFF0C-6E4A-4EB4-90CF-BCD19CE12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9469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F89BB-8E9E-43D1-A88F-CF26FC58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AEFE9E-C348-4771-B655-46EEB07C50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3014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D6E8E-5CCC-419E-AA85-86FE7E950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C1395-6579-4A9B-A837-1B679BA6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6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8B17-AAA1-4E51-9489-17BC421A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F9295-AAAE-44A6-8167-0D6D5A1B97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412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00A7D-88C7-401B-BE20-B282FE49C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05EF9-1F6B-443C-9502-AEFB18171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6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30C72-F6EF-4A37-B978-8D446402E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7973B1-6352-43AE-B7E6-634063035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295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64A33-F1BF-4809-8BBB-7AB9E1748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2C5DE-8DD3-427F-8168-DF08205C5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326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258</Words>
  <Application>Microsoft Office PowerPoint</Application>
  <PresentationFormat>On-screen Show (4:3)</PresentationFormat>
  <Paragraphs>144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</vt:lpstr>
      <vt:lpstr>Facebook Key Metrics Table | TrendSet</vt:lpstr>
      <vt:lpstr>Facebook Key Metrics Table | TrendSet</vt:lpstr>
      <vt:lpstr>Facebook Fans Total | TrendSet</vt:lpstr>
      <vt:lpstr>Facebook Fans Table | TrendSet</vt:lpstr>
      <vt:lpstr>Facebook Interaction Rate By Post Type | TrendSet</vt:lpstr>
      <vt:lpstr>Facebook Reach Type Distribution | TrendSet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2018-12-03T12:25:12Z</dcterms:created>
  <dcterms:modified xsi:type="dcterms:W3CDTF">2018-12-03T12:25:29Z</dcterms:modified>
</cp:coreProperties>
</file>