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2203</c:v>
                </c:pt>
                <c:pt idx="1">
                  <c:v>2202</c:v>
                </c:pt>
                <c:pt idx="2">
                  <c:v>2202</c:v>
                </c:pt>
                <c:pt idx="3">
                  <c:v>2200</c:v>
                </c:pt>
                <c:pt idx="4">
                  <c:v>2201</c:v>
                </c:pt>
                <c:pt idx="5">
                  <c:v>2199</c:v>
                </c:pt>
                <c:pt idx="6">
                  <c:v>2200</c:v>
                </c:pt>
                <c:pt idx="7">
                  <c:v>2201</c:v>
                </c:pt>
                <c:pt idx="8">
                  <c:v>2203</c:v>
                </c:pt>
                <c:pt idx="9">
                  <c:v>2202</c:v>
                </c:pt>
                <c:pt idx="10">
                  <c:v>2203</c:v>
                </c:pt>
                <c:pt idx="11">
                  <c:v>2201</c:v>
                </c:pt>
                <c:pt idx="12">
                  <c:v>2202</c:v>
                </c:pt>
                <c:pt idx="13">
                  <c:v>2206</c:v>
                </c:pt>
                <c:pt idx="14">
                  <c:v>2205</c:v>
                </c:pt>
                <c:pt idx="15">
                  <c:v>2208</c:v>
                </c:pt>
                <c:pt idx="16">
                  <c:v>2208</c:v>
                </c:pt>
                <c:pt idx="17">
                  <c:v>2207</c:v>
                </c:pt>
                <c:pt idx="18">
                  <c:v>2210</c:v>
                </c:pt>
                <c:pt idx="19">
                  <c:v>2208</c:v>
                </c:pt>
                <c:pt idx="20">
                  <c:v>2208</c:v>
                </c:pt>
                <c:pt idx="21">
                  <c:v>2207</c:v>
                </c:pt>
                <c:pt idx="22">
                  <c:v>2207</c:v>
                </c:pt>
                <c:pt idx="23">
                  <c:v>2210</c:v>
                </c:pt>
                <c:pt idx="24">
                  <c:v>2208</c:v>
                </c:pt>
                <c:pt idx="25">
                  <c:v>2210</c:v>
                </c:pt>
                <c:pt idx="26">
                  <c:v>2212</c:v>
                </c:pt>
                <c:pt idx="27">
                  <c:v>2213</c:v>
                </c:pt>
                <c:pt idx="28">
                  <c:v>2213</c:v>
                </c:pt>
                <c:pt idx="29">
                  <c:v>2212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0D-48D2-846C-0DC898B1A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436312"/>
        <c:axId val="305442216"/>
      </c:lineChart>
      <c:dateAx>
        <c:axId val="305436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42216"/>
        <c:crosses val="autoZero"/>
        <c:auto val="1"/>
        <c:lblOffset val="100"/>
        <c:baseTimeUnit val="days"/>
      </c:dateAx>
      <c:valAx>
        <c:axId val="30544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3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4A-4047-A00A-6E8E5BA9D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733208"/>
        <c:axId val="309733864"/>
      </c:barChart>
      <c:catAx>
        <c:axId val="30973320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33864"/>
        <c:crosses val="autoZero"/>
        <c:auto val="1"/>
        <c:lblAlgn val="ctr"/>
        <c:lblOffset val="100"/>
        <c:noMultiLvlLbl val="0"/>
      </c:catAx>
      <c:valAx>
        <c:axId val="30973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33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55-445E-898D-75A4D02F1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375144"/>
        <c:axId val="312379408"/>
      </c:barChart>
      <c:catAx>
        <c:axId val="31237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79408"/>
        <c:crosses val="autoZero"/>
        <c:auto val="1"/>
        <c:lblAlgn val="ctr"/>
        <c:lblOffset val="100"/>
        <c:noMultiLvlLbl val="0"/>
      </c:catAx>
      <c:valAx>
        <c:axId val="31237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7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18-4E3B-9D57-FBD8E6E09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380392"/>
        <c:axId val="312374816"/>
      </c:barChart>
      <c:catAx>
        <c:axId val="3123803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74816"/>
        <c:crosses val="autoZero"/>
        <c:auto val="1"/>
        <c:lblAlgn val="ctr"/>
        <c:lblOffset val="100"/>
        <c:noMultiLvlLbl val="0"/>
      </c:catAx>
      <c:valAx>
        <c:axId val="31237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8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7EEFB-5B33-409B-A536-B61DD45428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1793-1BF7-44AA-B39E-7B54CB2FB8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287918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40D5C-3A99-40F6-9E58-FFBA2CC7B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13D2C9-F9B3-45F8-AC05-FD17DE4AA5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7900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6430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617443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77083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4051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30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4453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479858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031170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43908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7258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32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570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1E6E9-BB9D-4F44-ABEE-DD92DB8C1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3792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96D34-0F24-4EB4-9A14-C58754DE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66FFA3-4E43-447B-B90A-F772DB27F4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0255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946296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3459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56535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3226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95472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3630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1681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0602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5723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2360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245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4329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3909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881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83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55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7B35D-8EFC-49EF-8A0F-738D25BF7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433264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F8591-D81A-4153-B67F-68B3822B0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1D3529-DE6B-431C-BA96-FA4F9A444F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3619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0E390-597E-4420-94FE-606E5FC6A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D969F-DE8A-4141-9873-7839F2FD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92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5FB0B-4ADC-47E0-A7A1-C3153957C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143CFC-4710-48FA-BBA8-002B35B30C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2185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11949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2108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0122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2314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32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778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1064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7435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27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401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FCA5C-9E03-4D07-B4A5-CF97665F3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60322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398D8-C5D3-4BF2-9AB6-A5E7140B5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F1E1A7-FC70-4B0B-84D3-5262CE95DE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3005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19362895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73372902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56188103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39855298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09413761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77687218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92933335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9383275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50601698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6465787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4486596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894241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7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155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93ACE-30A5-46CF-9057-47BBC12D6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04713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BD0AE-E29B-4167-87E9-2E7229B3F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6EB694-67BE-475B-8FA0-EDD5AEB7FD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5348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4A915-8C9D-4C1F-A82A-8CCC26FAA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71072-EC8E-4F2D-9603-73D5F55F9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65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CD2EE-830F-48E5-8465-FD49AEA27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5B9A72-744A-46FF-AD4E-7EE9581809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2035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B294B-3D28-4FE7-89F1-3CC91005D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814DB-9F01-481C-AA3B-DF099AE08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661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DF1A-214A-452F-B0E8-AB9BF2B29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Engagement Distribution by Post Type 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DB39EF-46DC-464A-9A46-615B4523AE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3346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11583-CFA6-4A91-92E3-7C913C4C9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7DF74-53C1-47AB-8D38-E41122726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8699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259</Words>
  <Application>Microsoft Office PowerPoint</Application>
  <PresentationFormat>On-screen Show (4:3)</PresentationFormat>
  <Paragraphs>110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Instagram</vt:lpstr>
      <vt:lpstr>Instagram Key Metrics Table | trendset.muenchen</vt:lpstr>
      <vt:lpstr>Instagram Key Metrics Table | trendset.muenchen</vt:lpstr>
      <vt:lpstr>Instagram Followers Total | trendset.muenchen</vt:lpstr>
      <vt:lpstr>Instagram Followers Table | trendset.muenchen</vt:lpstr>
      <vt:lpstr>Instagram Stories Key Metrics Table | trendset.muenchen</vt:lpstr>
      <vt:lpstr>Instagram Organic Reach by Post Type  | trendset.muenchen</vt:lpstr>
      <vt:lpstr>Instagram Interaction Rate By Post Type | trendset.muenchen</vt:lpstr>
      <vt:lpstr>Instagram Organic Engagement Distribution by Post Type  | trendset.muenchen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</dc:title>
  <dc:creator>Administrator</dc:creator>
  <cp:lastModifiedBy>Administrator</cp:lastModifiedBy>
  <cp:revision>1</cp:revision>
  <dcterms:created xsi:type="dcterms:W3CDTF">2018-12-03T12:13:04Z</dcterms:created>
  <dcterms:modified xsi:type="dcterms:W3CDTF">2018-12-03T12:13:19Z</dcterms:modified>
</cp:coreProperties>
</file>