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1A9AC-C740-4561-A762-FB400DA658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7CCAA2-3744-43C2-AE56-C7EBA5EA5B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56845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6E9B6-435D-4A97-A6D6-4C071C48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295D7-CCED-4B82-B037-75FDC6813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556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35278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296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91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00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364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56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778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6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566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9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52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4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65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21.0526 %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8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BD157-3C2E-4D76-A106-E962E56A4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88573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Administrator</dc:creator>
  <cp:lastModifiedBy>Administrator</cp:lastModifiedBy>
  <cp:revision>1</cp:revision>
  <dcterms:created xsi:type="dcterms:W3CDTF">2018-12-03T12:10:32Z</dcterms:created>
  <dcterms:modified xsi:type="dcterms:W3CDTF">2018-12-03T12:10:37Z</dcterms:modified>
</cp:coreProperties>
</file>