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021CC-7E58-43A7-8C95-449073E0C6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A0FF5-F304-4DBB-896F-4A17E95A9C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23126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906BB-030E-4382-896A-84B7E4E07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E3628-6EB1-469F-A516-FFD7320B4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225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00515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96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913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97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536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017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05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380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253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2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8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Google+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9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9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34.0102 %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12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B77C3-66E2-4E4D-AFFE-5E88A0E0B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29878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Administrator</dc:creator>
  <cp:lastModifiedBy>Administrator</cp:lastModifiedBy>
  <cp:revision>1</cp:revision>
  <dcterms:created xsi:type="dcterms:W3CDTF">2018-12-03T11:55:31Z</dcterms:created>
  <dcterms:modified xsi:type="dcterms:W3CDTF">2018-12-03T11:55:36Z</dcterms:modified>
</cp:coreProperties>
</file>