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1001</c:v>
                </c:pt>
                <c:pt idx="3">
                  <c:v>1006</c:v>
                </c:pt>
                <c:pt idx="4">
                  <c:v>1011</c:v>
                </c:pt>
                <c:pt idx="5">
                  <c:v>1021</c:v>
                </c:pt>
                <c:pt idx="6">
                  <c:v>1031</c:v>
                </c:pt>
                <c:pt idx="7">
                  <c:v>1040</c:v>
                </c:pt>
                <c:pt idx="8">
                  <c:v>1048</c:v>
                </c:pt>
                <c:pt idx="9">
                  <c:v>1053</c:v>
                </c:pt>
                <c:pt idx="10">
                  <c:v>1061</c:v>
                </c:pt>
                <c:pt idx="11">
                  <c:v>1068</c:v>
                </c:pt>
                <c:pt idx="12">
                  <c:v>1071</c:v>
                </c:pt>
                <c:pt idx="13">
                  <c:v>1079</c:v>
                </c:pt>
                <c:pt idx="14">
                  <c:v>1091</c:v>
                </c:pt>
                <c:pt idx="15">
                  <c:v>1100</c:v>
                </c:pt>
                <c:pt idx="16">
                  <c:v>1111</c:v>
                </c:pt>
                <c:pt idx="17">
                  <c:v>1118</c:v>
                </c:pt>
                <c:pt idx="18">
                  <c:v>1127</c:v>
                </c:pt>
                <c:pt idx="19">
                  <c:v>1131</c:v>
                </c:pt>
                <c:pt idx="20">
                  <c:v>1147</c:v>
                </c:pt>
                <c:pt idx="21">
                  <c:v>1163</c:v>
                </c:pt>
                <c:pt idx="22">
                  <c:v>1178</c:v>
                </c:pt>
                <c:pt idx="23">
                  <c:v>1218</c:v>
                </c:pt>
                <c:pt idx="24">
                  <c:v>1269</c:v>
                </c:pt>
                <c:pt idx="25">
                  <c:v>1312</c:v>
                </c:pt>
                <c:pt idx="26">
                  <c:v>1344</c:v>
                </c:pt>
                <c:pt idx="27">
                  <c:v>1364</c:v>
                </c:pt>
                <c:pt idx="28">
                  <c:v>1374</c:v>
                </c:pt>
                <c:pt idx="29">
                  <c:v>1389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D5-4CC5-B6DD-78D7EB60F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988280"/>
        <c:axId val="305989592"/>
      </c:lineChart>
      <c:dateAx>
        <c:axId val="305988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89592"/>
        <c:crosses val="autoZero"/>
        <c:auto val="1"/>
        <c:lblOffset val="100"/>
        <c:baseTimeUnit val="days"/>
      </c:dateAx>
      <c:valAx>
        <c:axId val="30598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8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1398</c:v>
                </c:pt>
                <c:pt idx="1">
                  <c:v>1049</c:v>
                </c:pt>
                <c:pt idx="2">
                  <c:v>1052</c:v>
                </c:pt>
                <c:pt idx="3">
                  <c:v>1551</c:v>
                </c:pt>
                <c:pt idx="4">
                  <c:v>1517</c:v>
                </c:pt>
                <c:pt idx="5">
                  <c:v>1329</c:v>
                </c:pt>
                <c:pt idx="6">
                  <c:v>1345</c:v>
                </c:pt>
                <c:pt idx="7">
                  <c:v>1261</c:v>
                </c:pt>
                <c:pt idx="8">
                  <c:v>1122</c:v>
                </c:pt>
                <c:pt idx="9">
                  <c:v>722</c:v>
                </c:pt>
                <c:pt idx="10">
                  <c:v>858</c:v>
                </c:pt>
                <c:pt idx="11">
                  <c:v>975</c:v>
                </c:pt>
                <c:pt idx="12">
                  <c:v>966</c:v>
                </c:pt>
                <c:pt idx="13">
                  <c:v>956</c:v>
                </c:pt>
                <c:pt idx="14">
                  <c:v>942</c:v>
                </c:pt>
                <c:pt idx="15">
                  <c:v>916</c:v>
                </c:pt>
                <c:pt idx="16">
                  <c:v>979</c:v>
                </c:pt>
                <c:pt idx="17">
                  <c:v>891</c:v>
                </c:pt>
                <c:pt idx="18">
                  <c:v>1135</c:v>
                </c:pt>
                <c:pt idx="19">
                  <c:v>1327</c:v>
                </c:pt>
                <c:pt idx="20">
                  <c:v>1488</c:v>
                </c:pt>
                <c:pt idx="21">
                  <c:v>2281</c:v>
                </c:pt>
                <c:pt idx="22">
                  <c:v>4148</c:v>
                </c:pt>
                <c:pt idx="23">
                  <c:v>6922</c:v>
                </c:pt>
                <c:pt idx="24">
                  <c:v>9685</c:v>
                </c:pt>
                <c:pt idx="25">
                  <c:v>8816</c:v>
                </c:pt>
                <c:pt idx="26">
                  <c:v>6431</c:v>
                </c:pt>
                <c:pt idx="27">
                  <c:v>4483</c:v>
                </c:pt>
                <c:pt idx="28">
                  <c:v>2476</c:v>
                </c:pt>
                <c:pt idx="29">
                  <c:v>2740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A2-491E-9674-6C95B97326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539560"/>
        <c:axId val="255538248"/>
      </c:lineChart>
      <c:dateAx>
        <c:axId val="255539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38248"/>
        <c:crosses val="autoZero"/>
        <c:auto val="1"/>
        <c:lblOffset val="100"/>
        <c:baseTimeUnit val="days"/>
      </c:dateAx>
      <c:valAx>
        <c:axId val="25553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3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80463-342C-4DE0-A76A-9E6760CE16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965EA0-7A61-4B09-8C7A-11D3C2D0E2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910496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6B00-DE25-43BC-9778-6FFD8B523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A3A56C-7A3D-4B03-B8BC-89A7479E68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894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78346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082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2453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6358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9800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0171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9837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596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9521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4624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5391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95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61.505697693516 %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560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98D74-FDC1-4D35-8156-9727712F7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665097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843BF-203F-414D-9CDF-C56F00FC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DCF955-C3C5-4C7B-89B2-11A1758558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3230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FA913-1511-4F61-8DD4-7D0992F3C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3B9EB-D46D-4EDC-A799-836A12E52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54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DE6C2-22D2-47C2-9AEB-EC93E743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CF8CB2-916E-4704-8B02-3BC9023859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2056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728A8-038E-40BD-83EA-85983E639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3ED4B-322D-450C-BDCF-ECC17803B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0970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YouTube</vt:lpstr>
      <vt:lpstr>Youtube Private Key Metrics Table | Buss AG</vt:lpstr>
      <vt:lpstr>Youtube Subscribers | Buss AG</vt:lpstr>
      <vt:lpstr>Youtube Private Video Views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Administrator</dc:creator>
  <cp:lastModifiedBy>Administrator</cp:lastModifiedBy>
  <cp:revision>1</cp:revision>
  <dcterms:created xsi:type="dcterms:W3CDTF">2018-12-03T09:38:05Z</dcterms:created>
  <dcterms:modified xsi:type="dcterms:W3CDTF">2018-12-03T09:38:17Z</dcterms:modified>
</cp:coreProperties>
</file>