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683</c:v>
                </c:pt>
                <c:pt idx="1">
                  <c:v>684</c:v>
                </c:pt>
                <c:pt idx="2">
                  <c:v>686</c:v>
                </c:pt>
                <c:pt idx="3">
                  <c:v>685</c:v>
                </c:pt>
                <c:pt idx="4">
                  <c:v>686</c:v>
                </c:pt>
                <c:pt idx="5">
                  <c:v>687</c:v>
                </c:pt>
                <c:pt idx="6">
                  <c:v>688</c:v>
                </c:pt>
                <c:pt idx="7">
                  <c:v>688</c:v>
                </c:pt>
                <c:pt idx="8">
                  <c:v>689</c:v>
                </c:pt>
                <c:pt idx="9">
                  <c:v>689</c:v>
                </c:pt>
                <c:pt idx="10">
                  <c:v>689</c:v>
                </c:pt>
                <c:pt idx="11">
                  <c:v>690</c:v>
                </c:pt>
                <c:pt idx="12">
                  <c:v>692</c:v>
                </c:pt>
                <c:pt idx="13">
                  <c:v>694</c:v>
                </c:pt>
                <c:pt idx="14">
                  <c:v>696</c:v>
                </c:pt>
                <c:pt idx="15">
                  <c:v>697</c:v>
                </c:pt>
                <c:pt idx="16">
                  <c:v>701</c:v>
                </c:pt>
                <c:pt idx="17">
                  <c:v>704</c:v>
                </c:pt>
                <c:pt idx="18">
                  <c:v>705</c:v>
                </c:pt>
                <c:pt idx="19">
                  <c:v>707</c:v>
                </c:pt>
                <c:pt idx="20">
                  <c:v>707</c:v>
                </c:pt>
                <c:pt idx="21">
                  <c:v>707</c:v>
                </c:pt>
                <c:pt idx="22">
                  <c:v>707</c:v>
                </c:pt>
                <c:pt idx="23">
                  <c:v>707</c:v>
                </c:pt>
                <c:pt idx="24">
                  <c:v>707</c:v>
                </c:pt>
                <c:pt idx="25">
                  <c:v>709</c:v>
                </c:pt>
                <c:pt idx="26">
                  <c:v>710</c:v>
                </c:pt>
                <c:pt idx="27">
                  <c:v>710</c:v>
                </c:pt>
                <c:pt idx="28">
                  <c:v>712</c:v>
                </c:pt>
                <c:pt idx="29">
                  <c:v>712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40-4B98-9348-D37CD67E9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197224"/>
        <c:axId val="321197552"/>
      </c:lineChart>
      <c:dateAx>
        <c:axId val="321197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97552"/>
        <c:crosses val="autoZero"/>
        <c:auto val="1"/>
        <c:lblOffset val="100"/>
        <c:baseTimeUnit val="days"/>
      </c:dateAx>
      <c:valAx>
        <c:axId val="32119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9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4.8316251830160999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2.0143884892086001</c:v>
                </c:pt>
                <c:pt idx="15">
                  <c:v>2.8735632183908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2.2662889518413998</c:v>
                </c:pt>
                <c:pt idx="20">
                  <c:v>0</c:v>
                </c:pt>
                <c:pt idx="21">
                  <c:v>0</c:v>
                </c:pt>
                <c:pt idx="22">
                  <c:v>2.1216407355020999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0.84269662921347999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8B-4BA8-88F3-FFEB47614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412400"/>
        <c:axId val="325410104"/>
      </c:lineChart>
      <c:dateAx>
        <c:axId val="325412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10104"/>
        <c:crosses val="autoZero"/>
        <c:auto val="1"/>
        <c:lblOffset val="100"/>
        <c:baseTimeUnit val="days"/>
      </c:dateAx>
      <c:valAx>
        <c:axId val="32541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1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CF3DE-7711-45CF-BBFB-8C0F9F3E0D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6C2EA8-0A27-4E10-B11B-CCED2FA064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0283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BDB13-0090-4C9F-9D90-769EC927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FEA7F1-14C5-443B-B7EA-52958B629B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930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553188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553186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46364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425365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975322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054452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8103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0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2.4868 %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353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50D05-9868-4509-AD06-166F8F98D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46133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6A715-FE66-4B56-89C9-6D5ECBA8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963EF5-EC44-4BE2-A888-67273ED49E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9155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CC684-6A70-46A9-AC47-93972CF0C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61D02-9765-4C6F-BF47-725D8F050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058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9C7A6-B766-4F6A-8465-52198083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9FD5F7-DFDE-46FB-8A4D-2E6EF68907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404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4333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8843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952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714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6461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333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307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821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1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060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6804B-BFF6-4755-912B-91C083FDA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9746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3659-6A3E-4ED6-A0AE-2C73750C7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5EE2D2-7398-4860-8A08-C3F5BC1291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2196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B7201-F0AB-454F-BE0C-E7561F3C6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A9E09-6A14-47A9-B145-222C673B2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49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LinkedIn</vt:lpstr>
      <vt:lpstr>LinkedIn Key Metrics Table | Buss AG</vt:lpstr>
      <vt:lpstr>LinkedIn Followers Total | Buss AG</vt:lpstr>
      <vt:lpstr>LinkedIn Followers Table | Buss AG</vt:lpstr>
      <vt:lpstr>LinkedIn Interaction Rate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Administrator</dc:creator>
  <cp:lastModifiedBy>Administrator</cp:lastModifiedBy>
  <cp:revision>1</cp:revision>
  <dcterms:created xsi:type="dcterms:W3CDTF">2018-12-03T09:33:45Z</dcterms:created>
  <dcterms:modified xsi:type="dcterms:W3CDTF">2018-12-03T09:33:58Z</dcterms:modified>
</cp:coreProperties>
</file>