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91</c:v>
                </c:pt>
                <c:pt idx="1">
                  <c:v>91</c:v>
                </c:pt>
                <c:pt idx="2">
                  <c:v>91</c:v>
                </c:pt>
                <c:pt idx="3">
                  <c:v>91</c:v>
                </c:pt>
                <c:pt idx="4">
                  <c:v>91</c:v>
                </c:pt>
                <c:pt idx="5">
                  <c:v>91</c:v>
                </c:pt>
                <c:pt idx="6">
                  <c:v>91</c:v>
                </c:pt>
                <c:pt idx="7">
                  <c:v>91</c:v>
                </c:pt>
                <c:pt idx="8">
                  <c:v>91</c:v>
                </c:pt>
                <c:pt idx="9">
                  <c:v>91</c:v>
                </c:pt>
                <c:pt idx="10">
                  <c:v>91</c:v>
                </c:pt>
                <c:pt idx="11">
                  <c:v>91</c:v>
                </c:pt>
                <c:pt idx="12">
                  <c:v>91</c:v>
                </c:pt>
                <c:pt idx="13">
                  <c:v>91</c:v>
                </c:pt>
                <c:pt idx="14">
                  <c:v>91</c:v>
                </c:pt>
                <c:pt idx="15">
                  <c:v>91</c:v>
                </c:pt>
                <c:pt idx="16">
                  <c:v>91</c:v>
                </c:pt>
                <c:pt idx="17">
                  <c:v>91</c:v>
                </c:pt>
                <c:pt idx="18">
                  <c:v>91</c:v>
                </c:pt>
                <c:pt idx="19">
                  <c:v>91</c:v>
                </c:pt>
                <c:pt idx="20">
                  <c:v>91</c:v>
                </c:pt>
                <c:pt idx="21">
                  <c:v>91</c:v>
                </c:pt>
                <c:pt idx="22">
                  <c:v>91</c:v>
                </c:pt>
                <c:pt idx="23">
                  <c:v>91</c:v>
                </c:pt>
                <c:pt idx="24">
                  <c:v>91</c:v>
                </c:pt>
                <c:pt idx="25">
                  <c:v>91</c:v>
                </c:pt>
                <c:pt idx="26">
                  <c:v>91</c:v>
                </c:pt>
                <c:pt idx="27">
                  <c:v>91</c:v>
                </c:pt>
                <c:pt idx="28">
                  <c:v>91</c:v>
                </c:pt>
                <c:pt idx="29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7C-458A-B093-A7C0479EE0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718448"/>
        <c:axId val="311719104"/>
      </c:lineChart>
      <c:dateAx>
        <c:axId val="311718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19104"/>
        <c:crosses val="autoZero"/>
        <c:auto val="1"/>
        <c:lblOffset val="100"/>
        <c:baseTimeUnit val="days"/>
      </c:dateAx>
      <c:valAx>
        <c:axId val="31171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1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1.0989010989011001</c:v>
                </c:pt>
                <c:pt idx="1">
                  <c:v>3.5714285714286</c:v>
                </c:pt>
                <c:pt idx="2">
                  <c:v>6.5934065934066002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5-4DFB-B8B1-E38404DC2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092904"/>
        <c:axId val="317093888"/>
      </c:barChart>
      <c:catAx>
        <c:axId val="31709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93888"/>
        <c:crosses val="autoZero"/>
        <c:auto val="1"/>
        <c:lblAlgn val="ctr"/>
        <c:lblOffset val="100"/>
        <c:noMultiLvlLbl val="0"/>
      </c:catAx>
      <c:valAx>
        <c:axId val="31709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9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62</c:v>
                </c:pt>
                <c:pt idx="2">
                  <c:v>33</c:v>
                </c:pt>
                <c:pt idx="3">
                  <c:v>10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27</c:v>
                </c:pt>
                <c:pt idx="8">
                  <c:v>4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66</c:v>
                </c:pt>
                <c:pt idx="14">
                  <c:v>15</c:v>
                </c:pt>
                <c:pt idx="15">
                  <c:v>19</c:v>
                </c:pt>
                <c:pt idx="16">
                  <c:v>6</c:v>
                </c:pt>
                <c:pt idx="17">
                  <c:v>1</c:v>
                </c:pt>
                <c:pt idx="18">
                  <c:v>0</c:v>
                </c:pt>
                <c:pt idx="19">
                  <c:v>28</c:v>
                </c:pt>
                <c:pt idx="20">
                  <c:v>19</c:v>
                </c:pt>
                <c:pt idx="21">
                  <c:v>4</c:v>
                </c:pt>
                <c:pt idx="22">
                  <c:v>18</c:v>
                </c:pt>
                <c:pt idx="23">
                  <c:v>27</c:v>
                </c:pt>
                <c:pt idx="24">
                  <c:v>7</c:v>
                </c:pt>
                <c:pt idx="25">
                  <c:v>3</c:v>
                </c:pt>
                <c:pt idx="26">
                  <c:v>5</c:v>
                </c:pt>
                <c:pt idx="27">
                  <c:v>1</c:v>
                </c:pt>
                <c:pt idx="28">
                  <c:v>0</c:v>
                </c:pt>
                <c:pt idx="2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41-4E37-B6B7-CEC70D88F3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41-4E37-B6B7-CEC70D88F3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50</c:v>
                </c:pt>
                <c:pt idx="2">
                  <c:v>32</c:v>
                </c:pt>
                <c:pt idx="3">
                  <c:v>10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5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50</c:v>
                </c:pt>
                <c:pt idx="14">
                  <c:v>11</c:v>
                </c:pt>
                <c:pt idx="15">
                  <c:v>3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18</c:v>
                </c:pt>
                <c:pt idx="20">
                  <c:v>17</c:v>
                </c:pt>
                <c:pt idx="21">
                  <c:v>4</c:v>
                </c:pt>
                <c:pt idx="22">
                  <c:v>3</c:v>
                </c:pt>
                <c:pt idx="23">
                  <c:v>24</c:v>
                </c:pt>
                <c:pt idx="24">
                  <c:v>7</c:v>
                </c:pt>
                <c:pt idx="25">
                  <c:v>2</c:v>
                </c:pt>
                <c:pt idx="26">
                  <c:v>5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41-4E37-B6B7-CEC70D88F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883936"/>
        <c:axId val="320884264"/>
      </c:lineChart>
      <c:dateAx>
        <c:axId val="32088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84264"/>
        <c:crosses val="autoZero"/>
        <c:auto val="1"/>
        <c:lblOffset val="100"/>
        <c:baseTimeUnit val="days"/>
      </c:dateAx>
      <c:valAx>
        <c:axId val="32088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8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13.592233009709</c:v>
                </c:pt>
                <c:pt idx="1">
                  <c:v>14.022600723507001</c:v>
                </c:pt>
                <c:pt idx="2">
                  <c:v>14.117647058824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BF-4400-A06A-C1ECCFBC7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872456"/>
        <c:axId val="320877048"/>
      </c:barChart>
      <c:catAx>
        <c:axId val="32087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77048"/>
        <c:crosses val="autoZero"/>
        <c:auto val="1"/>
        <c:lblAlgn val="ctr"/>
        <c:lblOffset val="100"/>
        <c:noMultiLvlLbl val="0"/>
      </c:catAx>
      <c:valAx>
        <c:axId val="32087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7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816EB-292D-4D10-A42E-CF0369B60B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FB3A6D-C499-4E00-ADE6-E056CE44D3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84360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99A8-9EB7-4EFD-A464-1F3696B7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91AB5-E709-43DA-9137-66DE3F21D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792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37875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7148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68830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18782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49061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65528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7311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68840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123515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46057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1326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08006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5974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08060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17193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08600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1273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8888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53715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70556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70843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63339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7965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66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4.0816 %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478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AC7EF-4957-40BE-A056-B1A825F36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54937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DA7D5-8392-4948-BCE2-A0562BE4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5D62E-75F5-4E42-9DCD-9BD174E0D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0576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0874286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48466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424139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084168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113990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766156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865362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575297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72803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590709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7104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449976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351652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295057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6961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300494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584121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272534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881283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798526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79150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947883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593817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04624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498318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013960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764351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228479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797737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862725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583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82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82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3793B-8E2D-4C58-8D81-7D253D38C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50301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24436-A237-40AA-BECD-B96286510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34CB65-F2EB-482C-9DD6-1CA3FDADF6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1674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3DF6C-580F-4B40-AAF6-CDEEEF5AF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5C813-B6B0-4459-BF28-8E6254974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35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20F9-1A81-4490-8BB2-315FF6445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1BDCCC-47EA-4DFA-8A61-F833B9E63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3591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53471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6151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405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256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161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377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472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628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98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05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44D4C-A08E-4EDA-B726-A6CEA1398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01565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6693A-A3EB-4293-B442-70AC5D5B2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D414EB-A155-4F24-81ED-422022B36D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8576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73159-D777-4F0C-B17E-38D2EF840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E98DC-1502-4033-B1B4-AB79E062A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5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7206A-2C0B-4AEA-B60D-74F7A2E7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1396E1-029E-4491-93E5-8576584FDF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4878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B4FF6-91FB-48A4-8924-819D4F84B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78465-CBBE-4B5F-B8BF-24FDA575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052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3500A-A47D-48DB-9080-77864F3C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74EB2-C569-4529-8194-3D470CBCC0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4360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0B85B-345F-4ED4-B16C-F76A43071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9832C-4498-4A0C-B2FC-5BDDFA31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48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144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</vt:lpstr>
      <vt:lpstr>Facebook Key Metrics Table | Buss AG</vt:lpstr>
      <vt:lpstr>Facebook Key Metrics Table | Buss AG</vt:lpstr>
      <vt:lpstr>Facebook Fans Total | Buss AG</vt:lpstr>
      <vt:lpstr>Facebook Fans Table | Buss AG</vt:lpstr>
      <vt:lpstr>Facebook Interaction Rate By Post Type | Buss AG</vt:lpstr>
      <vt:lpstr>Facebook Reach Type Distribution | Buss AG</vt:lpstr>
      <vt:lpstr>Facebook Engagement Rate By Post Type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2018-12-03T08:56:23Z</dcterms:created>
  <dcterms:modified xsi:type="dcterms:W3CDTF">2018-12-03T08:56:58Z</dcterms:modified>
</cp:coreProperties>
</file>