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papucchini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2D-4A6C-8A75-DD6E3A805C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papucchini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2D-4A6C-8A75-DD6E3A805C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papucchini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2D-4A6C-8A75-DD6E3A805C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2072368"/>
        <c:axId val="259438296"/>
      </c:barChart>
      <c:catAx>
        <c:axId val="30207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438296"/>
        <c:crosses val="autoZero"/>
        <c:auto val="1"/>
        <c:lblAlgn val="ctr"/>
        <c:lblOffset val="100"/>
        <c:noMultiLvlLbl val="0"/>
      </c:catAx>
      <c:valAx>
        <c:axId val="259438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72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D1A74-82A8-4DA7-B472-09C90F5B4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papucchini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9202AE-C249-44A9-A285-AA90B7B34B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5971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9E178C-4BD4-4BD0-842B-3CDF09072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936DF9-46EB-4DDB-97D4-A7D69C1F5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6554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Type Distribution Per Profile | papucchini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Type Distribution Per Profile | papucchini</dc:title>
  <dc:creator>Administrator</dc:creator>
  <cp:lastModifiedBy>Administrator</cp:lastModifiedBy>
  <cp:revision>1</cp:revision>
  <dcterms:created xsi:type="dcterms:W3CDTF">2018-11-27T09:02:33Z</dcterms:created>
  <dcterms:modified xsi:type="dcterms:W3CDTF">2018-11-27T09:02:38Z</dcterms:modified>
</cp:coreProperties>
</file>