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31</c:v>
                </c:pt>
                <c:pt idx="1">
                  <c:v>31</c:v>
                </c:pt>
                <c:pt idx="2">
                  <c:v>31</c:v>
                </c:pt>
                <c:pt idx="3">
                  <c:v>31</c:v>
                </c:pt>
                <c:pt idx="4">
                  <c:v>31</c:v>
                </c:pt>
                <c:pt idx="5">
                  <c:v>31</c:v>
                </c:pt>
                <c:pt idx="6">
                  <c:v>31</c:v>
                </c:pt>
                <c:pt idx="7">
                  <c:v>32</c:v>
                </c:pt>
                <c:pt idx="8">
                  <c:v>31</c:v>
                </c:pt>
                <c:pt idx="9">
                  <c:v>32</c:v>
                </c:pt>
                <c:pt idx="10">
                  <c:v>32</c:v>
                </c:pt>
                <c:pt idx="11">
                  <c:v>32</c:v>
                </c:pt>
                <c:pt idx="12">
                  <c:v>32</c:v>
                </c:pt>
                <c:pt idx="13">
                  <c:v>32</c:v>
                </c:pt>
                <c:pt idx="14">
                  <c:v>32</c:v>
                </c:pt>
                <c:pt idx="15">
                  <c:v>32</c:v>
                </c:pt>
                <c:pt idx="16">
                  <c:v>32</c:v>
                </c:pt>
                <c:pt idx="17">
                  <c:v>32</c:v>
                </c:pt>
                <c:pt idx="18">
                  <c:v>32</c:v>
                </c:pt>
                <c:pt idx="19">
                  <c:v>32</c:v>
                </c:pt>
                <c:pt idx="20">
                  <c:v>32</c:v>
                </c:pt>
                <c:pt idx="21">
                  <c:v>32</c:v>
                </c:pt>
                <c:pt idx="22">
                  <c:v>39</c:v>
                </c:pt>
                <c:pt idx="23">
                  <c:v>39</c:v>
                </c:pt>
                <c:pt idx="24">
                  <c:v>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31-4ABA-8E66-ADA5016E13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705336"/>
        <c:axId val="251703696"/>
      </c:lineChart>
      <c:dateAx>
        <c:axId val="251705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703696"/>
        <c:crosses val="autoZero"/>
        <c:auto val="1"/>
        <c:lblOffset val="100"/>
        <c:baseTimeUnit val="days"/>
      </c:dateAx>
      <c:valAx>
        <c:axId val="251703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705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227460</c:v>
                </c:pt>
                <c:pt idx="1">
                  <c:v>228632</c:v>
                </c:pt>
                <c:pt idx="2">
                  <c:v>229708</c:v>
                </c:pt>
                <c:pt idx="3">
                  <c:v>230830</c:v>
                </c:pt>
                <c:pt idx="4">
                  <c:v>232232</c:v>
                </c:pt>
                <c:pt idx="5">
                  <c:v>233848</c:v>
                </c:pt>
                <c:pt idx="6">
                  <c:v>235115</c:v>
                </c:pt>
                <c:pt idx="7">
                  <c:v>236450</c:v>
                </c:pt>
                <c:pt idx="8">
                  <c:v>237672</c:v>
                </c:pt>
                <c:pt idx="9">
                  <c:v>238699</c:v>
                </c:pt>
                <c:pt idx="10">
                  <c:v>239447</c:v>
                </c:pt>
                <c:pt idx="11">
                  <c:v>240275</c:v>
                </c:pt>
                <c:pt idx="12">
                  <c:v>241398</c:v>
                </c:pt>
                <c:pt idx="13">
                  <c:v>242146</c:v>
                </c:pt>
                <c:pt idx="14">
                  <c:v>243166</c:v>
                </c:pt>
                <c:pt idx="15">
                  <c:v>244077</c:v>
                </c:pt>
                <c:pt idx="16">
                  <c:v>245115</c:v>
                </c:pt>
                <c:pt idx="17">
                  <c:v>245970</c:v>
                </c:pt>
                <c:pt idx="18">
                  <c:v>246872</c:v>
                </c:pt>
                <c:pt idx="19">
                  <c:v>248076</c:v>
                </c:pt>
                <c:pt idx="20">
                  <c:v>249546</c:v>
                </c:pt>
                <c:pt idx="21">
                  <c:v>251276</c:v>
                </c:pt>
                <c:pt idx="22">
                  <c:v>253685</c:v>
                </c:pt>
                <c:pt idx="23">
                  <c:v>259129</c:v>
                </c:pt>
                <c:pt idx="24">
                  <c:v>266314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9A-4D46-B6EF-4C3BEC6DD1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650520"/>
        <c:axId val="299650848"/>
      </c:lineChart>
      <c:dateAx>
        <c:axId val="299650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650848"/>
        <c:crosses val="autoZero"/>
        <c:auto val="1"/>
        <c:lblOffset val="100"/>
        <c:baseTimeUnit val="days"/>
      </c:dateAx>
      <c:valAx>
        <c:axId val="299650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650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984</c:v>
                </c:pt>
                <c:pt idx="1">
                  <c:v>993</c:v>
                </c:pt>
                <c:pt idx="2">
                  <c:v>1001</c:v>
                </c:pt>
                <c:pt idx="3">
                  <c:v>1006</c:v>
                </c:pt>
                <c:pt idx="4">
                  <c:v>1011</c:v>
                </c:pt>
                <c:pt idx="5">
                  <c:v>1021</c:v>
                </c:pt>
                <c:pt idx="6">
                  <c:v>1031</c:v>
                </c:pt>
                <c:pt idx="7">
                  <c:v>1040</c:v>
                </c:pt>
                <c:pt idx="8">
                  <c:v>1048</c:v>
                </c:pt>
                <c:pt idx="9">
                  <c:v>1053</c:v>
                </c:pt>
                <c:pt idx="10">
                  <c:v>1061</c:v>
                </c:pt>
                <c:pt idx="11">
                  <c:v>1068</c:v>
                </c:pt>
                <c:pt idx="12">
                  <c:v>1071</c:v>
                </c:pt>
                <c:pt idx="13">
                  <c:v>1079</c:v>
                </c:pt>
                <c:pt idx="14">
                  <c:v>1091</c:v>
                </c:pt>
                <c:pt idx="15">
                  <c:v>1100</c:v>
                </c:pt>
                <c:pt idx="16">
                  <c:v>1111</c:v>
                </c:pt>
                <c:pt idx="17">
                  <c:v>1118</c:v>
                </c:pt>
                <c:pt idx="18">
                  <c:v>1127</c:v>
                </c:pt>
                <c:pt idx="19">
                  <c:v>1131</c:v>
                </c:pt>
                <c:pt idx="20">
                  <c:v>1147</c:v>
                </c:pt>
                <c:pt idx="21">
                  <c:v>1163</c:v>
                </c:pt>
                <c:pt idx="22">
                  <c:v>1178</c:v>
                </c:pt>
                <c:pt idx="23">
                  <c:v>1218</c:v>
                </c:pt>
                <c:pt idx="24">
                  <c:v>1269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00-467C-BBB3-F26C8D8D72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392016"/>
        <c:axId val="304392344"/>
      </c:lineChart>
      <c:dateAx>
        <c:axId val="304392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392344"/>
        <c:crosses val="autoZero"/>
        <c:auto val="1"/>
        <c:lblOffset val="100"/>
        <c:baseTimeUnit val="days"/>
      </c:dateAx>
      <c:valAx>
        <c:axId val="304392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392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3FF4B-9290-4888-9B4B-97D5B75CA2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BUSS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4B6B5F-FC4A-4788-A208-FD89E16C29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788802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91A32-0AA0-42EA-B1D3-C5460CD07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Buss AG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892645-12A5-4AB7-9147-628F0275E8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22106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350920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142182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790123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9476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798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266314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229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69A7AD-BDA8-48BA-A27C-77B7780C7D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11/01/2018 - 11/25/2018</a:t>
            </a:r>
          </a:p>
        </p:txBody>
      </p:sp>
    </p:spTree>
    <p:extLst>
      <p:ext uri="{BB962C8B-B14F-4D97-AF65-F5344CB8AC3E}">
        <p14:creationId xmlns:p14="http://schemas.microsoft.com/office/powerpoint/2010/main" val="3692513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A2136-205E-4F70-9E4D-6385CA0AD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Buss AG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E6FE04-22D0-40FF-A831-F245C238E0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10796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010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8517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6799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5853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6568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5563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300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000" b="1"/>
                        <a:t> Buss AG - 2018-11-23 11:11:16 </a:t>
                      </a:r>
                      <a:r>
                        <a:rPr lang="it-IT" sz="1000"/>
                        <a:t>
 COMPEO - Innovative discharge concept (日本人)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845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000" b="1"/>
                        <a:t> Buss AG - 2018-11-23 11:11:13 </a:t>
                      </a:r>
                      <a:r>
                        <a:rPr lang="it-IT" sz="1000"/>
                        <a:t>
 COMPEO - Innovative control concept (日本人)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913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Buss AG - 2018-11-23 11:11:11 </a:t>
                      </a:r>
                      <a:r>
                        <a:rPr lang="en-US" sz="1000"/>
                        <a:t>
 COMPEO - New compounder generation from BUSS (日本人)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53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Buss AG - 2018-11-23 11:09:27 </a:t>
                      </a:r>
                      <a:r>
                        <a:rPr lang="en-US" sz="1000"/>
                        <a:t>
 COMPEO - Compounding technology for the polymers industry (日本人)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065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Buss AG - 2018-11-23 11:08:43 </a:t>
                      </a:r>
                      <a:r>
                        <a:rPr lang="en-US" sz="1000"/>
                        <a:t>
 COMPEO – New configurable process zone (日本人)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318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Buss AG - 2018-11-23 11:07:57 </a:t>
                      </a:r>
                      <a:r>
                        <a:rPr lang="en-US" sz="1000"/>
                        <a:t>
 COMPEO - The new compounding machine from BUSS (日本人)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707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Buss AG - 2018-11-23 11:06:48 </a:t>
                      </a:r>
                      <a:r>
                        <a:rPr lang="en-US" sz="1000"/>
                        <a:t>
 COMPEO - Swiss Quality at its best (日本人)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828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Buss AG - 2018-11-14 15:11:49 </a:t>
                      </a:r>
                      <a:r>
                        <a:rPr lang="en-US" sz="1000"/>
                        <a:t>
 The opening of our new office in Songjiang, 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284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Buss AG - 2018-11-08 15:21:02 </a:t>
                      </a:r>
                      <a:r>
                        <a:rPr lang="en-US" sz="1000"/>
                        <a:t>
 The opening of the new office in Songjiang, 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7480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E89CC0-3914-4EA6-A853-705D1C2B72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11/01/2018 - 11/25/2018</a:t>
            </a:r>
          </a:p>
        </p:txBody>
      </p:sp>
    </p:spTree>
    <p:extLst>
      <p:ext uri="{BB962C8B-B14F-4D97-AF65-F5344CB8AC3E}">
        <p14:creationId xmlns:p14="http://schemas.microsoft.com/office/powerpoint/2010/main" val="3736015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57F55-43A3-41E6-A5AD-6EE44EBBF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Videos | Buss 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AD556E-81FF-4D3D-86CF-D8B5773D6F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51780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344198-0FF9-4E99-9A10-1D1F70D147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496F39-D8AC-4B35-9D38-084817171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196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06C27-FBE3-461B-A875-49C258795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 Views | Buss 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76B9D2-EFDD-48B0-A662-926874D27B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60687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2A1764-4123-476B-B253-D72503426C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45634-CDE7-449E-B50F-81D4E4C33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378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4D565-0897-4C24-AA2E-5703FB2A8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Buss 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675A27-3131-4109-AD27-2EEC087F50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49850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23786D-A609-49B4-83E8-62D4875CA8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53E3B6-59E1-4533-8C55-3A09177A8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7311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180</Words>
  <Application>Microsoft Office PowerPoint</Application>
  <PresentationFormat>On-screen Show (4:3)</PresentationFormat>
  <Paragraphs>83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BUSS YouTube</vt:lpstr>
      <vt:lpstr>Youtube Key Metrics Table | Buss AG</vt:lpstr>
      <vt:lpstr>Youtube Videos Table | Buss AG</vt:lpstr>
      <vt:lpstr>Youtube Total Videos | Buss AG</vt:lpstr>
      <vt:lpstr>Youtube Total Video Views | Buss AG</vt:lpstr>
      <vt:lpstr>Youtube Subscribers | Buss 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BUSS YouTube</dc:title>
  <dc:creator>Administrator</dc:creator>
  <cp:lastModifiedBy>Administrator</cp:lastModifiedBy>
  <cp:revision>1</cp:revision>
  <dcterms:created xsi:type="dcterms:W3CDTF">2018-11-26T09:51:35Z</dcterms:created>
  <dcterms:modified xsi:type="dcterms:W3CDTF">2018-11-26T09:51:47Z</dcterms:modified>
</cp:coreProperties>
</file>