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</c:f>
              <c:numCache>
                <c:formatCode>m/d/yyyy</c:formatCode>
                <c:ptCount val="46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</c:numCache>
            </c:numRef>
          </c:cat>
          <c:val>
            <c:numRef>
              <c:f>Sheet1!$B$2:$B$47</c:f>
              <c:numCache>
                <c:formatCode>General</c:formatCode>
                <c:ptCount val="46"/>
                <c:pt idx="0">
                  <c:v>657</c:v>
                </c:pt>
                <c:pt idx="1">
                  <c:v>657</c:v>
                </c:pt>
                <c:pt idx="2">
                  <c:v>658</c:v>
                </c:pt>
                <c:pt idx="3">
                  <c:v>658</c:v>
                </c:pt>
                <c:pt idx="4">
                  <c:v>659</c:v>
                </c:pt>
                <c:pt idx="5">
                  <c:v>661</c:v>
                </c:pt>
                <c:pt idx="6">
                  <c:v>661</c:v>
                </c:pt>
                <c:pt idx="7">
                  <c:v>661</c:v>
                </c:pt>
                <c:pt idx="8">
                  <c:v>660</c:v>
                </c:pt>
                <c:pt idx="9">
                  <c:v>663</c:v>
                </c:pt>
                <c:pt idx="10">
                  <c:v>665</c:v>
                </c:pt>
                <c:pt idx="11">
                  <c:v>668</c:v>
                </c:pt>
                <c:pt idx="12">
                  <c:v>670</c:v>
                </c:pt>
                <c:pt idx="13">
                  <c:v>670</c:v>
                </c:pt>
                <c:pt idx="14">
                  <c:v>670</c:v>
                </c:pt>
                <c:pt idx="15">
                  <c:v>670</c:v>
                </c:pt>
                <c:pt idx="16">
                  <c:v>671</c:v>
                </c:pt>
                <c:pt idx="17">
                  <c:v>671</c:v>
                </c:pt>
                <c:pt idx="18">
                  <c:v>670</c:v>
                </c:pt>
                <c:pt idx="19">
                  <c:v>670</c:v>
                </c:pt>
                <c:pt idx="20">
                  <c:v>670</c:v>
                </c:pt>
                <c:pt idx="21">
                  <c:v>670</c:v>
                </c:pt>
                <c:pt idx="22">
                  <c:v>672</c:v>
                </c:pt>
                <c:pt idx="23">
                  <c:v>674</c:v>
                </c:pt>
                <c:pt idx="24">
                  <c:v>675</c:v>
                </c:pt>
                <c:pt idx="25">
                  <c:v>677</c:v>
                </c:pt>
                <c:pt idx="26">
                  <c:v>677</c:v>
                </c:pt>
                <c:pt idx="27">
                  <c:v>679</c:v>
                </c:pt>
                <c:pt idx="28">
                  <c:v>680</c:v>
                </c:pt>
                <c:pt idx="29">
                  <c:v>680</c:v>
                </c:pt>
                <c:pt idx="30">
                  <c:v>682</c:v>
                </c:pt>
                <c:pt idx="31">
                  <c:v>683</c:v>
                </c:pt>
                <c:pt idx="32">
                  <c:v>684</c:v>
                </c:pt>
                <c:pt idx="33">
                  <c:v>686</c:v>
                </c:pt>
                <c:pt idx="34">
                  <c:v>685</c:v>
                </c:pt>
                <c:pt idx="35">
                  <c:v>686</c:v>
                </c:pt>
                <c:pt idx="36">
                  <c:v>687</c:v>
                </c:pt>
                <c:pt idx="37">
                  <c:v>688</c:v>
                </c:pt>
                <c:pt idx="38">
                  <c:v>688</c:v>
                </c:pt>
                <c:pt idx="39">
                  <c:v>689</c:v>
                </c:pt>
                <c:pt idx="40">
                  <c:v>689</c:v>
                </c:pt>
                <c:pt idx="41">
                  <c:v>689</c:v>
                </c:pt>
                <c:pt idx="42">
                  <c:v>690</c:v>
                </c:pt>
                <c:pt idx="43">
                  <c:v>692</c:v>
                </c:pt>
                <c:pt idx="44">
                  <c:v>694</c:v>
                </c:pt>
                <c:pt idx="45">
                  <c:v>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45-4B93-AA02-826611855D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576656"/>
        <c:axId val="409582560"/>
      </c:lineChart>
      <c:dateAx>
        <c:axId val="409576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82560"/>
        <c:crosses val="autoZero"/>
        <c:auto val="1"/>
        <c:lblOffset val="100"/>
        <c:baseTimeUnit val="days"/>
      </c:dateAx>
      <c:valAx>
        <c:axId val="40958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57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D7F93-67A2-4072-A4E7-3B0CF44A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AF4898-1A97-48E0-9813-5A1BCC029B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4357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D97A1-7CFD-4CC5-B421-9352963FE3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317B5-8B93-4952-8DDD-0CA0506CF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348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BUSS</dc:title>
  <dc:creator>Administrator</dc:creator>
  <cp:lastModifiedBy>Administrator</cp:lastModifiedBy>
  <cp:revision>1</cp:revision>
  <dcterms:created xsi:type="dcterms:W3CDTF">2018-11-16T13:54:34Z</dcterms:created>
  <dcterms:modified xsi:type="dcterms:W3CDTF">2018-11-16T13:54:38Z</dcterms:modified>
</cp:coreProperties>
</file>