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90</c:v>
                </c:pt>
                <c:pt idx="1">
                  <c:v>90</c:v>
                </c:pt>
                <c:pt idx="2">
                  <c:v>90</c:v>
                </c:pt>
                <c:pt idx="3">
                  <c:v>91</c:v>
                </c:pt>
                <c:pt idx="4">
                  <c:v>91</c:v>
                </c:pt>
                <c:pt idx="5">
                  <c:v>91</c:v>
                </c:pt>
                <c:pt idx="6">
                  <c:v>91</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91</c:v>
                </c:pt>
                <c:pt idx="25">
                  <c:v>91</c:v>
                </c:pt>
                <c:pt idx="26">
                  <c:v>91</c:v>
                </c:pt>
                <c:pt idx="27">
                  <c:v>91</c:v>
                </c:pt>
                <c:pt idx="28">
                  <c:v>91</c:v>
                </c:pt>
                <c:pt idx="29">
                  <c:v>91</c:v>
                </c:pt>
                <c:pt idx="30">
                  <c:v>91</c:v>
                </c:pt>
              </c:numCache>
            </c:numRef>
          </c:val>
          <c:smooth val="0"/>
          <c:extLst>
            <c:ext xmlns:c16="http://schemas.microsoft.com/office/drawing/2014/chart" uri="{C3380CC4-5D6E-409C-BE32-E72D297353CC}">
              <c16:uniqueId val="{00000000-BBC7-43B2-9665-3ECE187BE13B}"/>
            </c:ext>
          </c:extLst>
        </c:ser>
        <c:dLbls>
          <c:showLegendKey val="0"/>
          <c:showVal val="0"/>
          <c:showCatName val="0"/>
          <c:showSerName val="0"/>
          <c:showPercent val="0"/>
          <c:showBubbleSize val="0"/>
        </c:dLbls>
        <c:smooth val="0"/>
        <c:axId val="359100840"/>
        <c:axId val="359101168"/>
      </c:lineChart>
      <c:dateAx>
        <c:axId val="35910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01168"/>
        <c:crosses val="autoZero"/>
        <c:auto val="1"/>
        <c:lblOffset val="100"/>
        <c:baseTimeUnit val="days"/>
      </c:dateAx>
      <c:valAx>
        <c:axId val="35910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0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c:v>
                </c:pt>
                <c:pt idx="1">
                  <c:v>1</c:v>
                </c:pt>
                <c:pt idx="2">
                  <c:v>0</c:v>
                </c:pt>
                <c:pt idx="3">
                  <c:v>20</c:v>
                </c:pt>
                <c:pt idx="4">
                  <c:v>31</c:v>
                </c:pt>
                <c:pt idx="5">
                  <c:v>6</c:v>
                </c:pt>
                <c:pt idx="6">
                  <c:v>2</c:v>
                </c:pt>
                <c:pt idx="7">
                  <c:v>7</c:v>
                </c:pt>
                <c:pt idx="8">
                  <c:v>58</c:v>
                </c:pt>
                <c:pt idx="9">
                  <c:v>27</c:v>
                </c:pt>
                <c:pt idx="10">
                  <c:v>6</c:v>
                </c:pt>
                <c:pt idx="11">
                  <c:v>56</c:v>
                </c:pt>
                <c:pt idx="12">
                  <c:v>34</c:v>
                </c:pt>
                <c:pt idx="13">
                  <c:v>11</c:v>
                </c:pt>
                <c:pt idx="14">
                  <c:v>5</c:v>
                </c:pt>
                <c:pt idx="15">
                  <c:v>7</c:v>
                </c:pt>
                <c:pt idx="16">
                  <c:v>3</c:v>
                </c:pt>
                <c:pt idx="17">
                  <c:v>0</c:v>
                </c:pt>
                <c:pt idx="18">
                  <c:v>1</c:v>
                </c:pt>
                <c:pt idx="19">
                  <c:v>0</c:v>
                </c:pt>
                <c:pt idx="20">
                  <c:v>4</c:v>
                </c:pt>
                <c:pt idx="21">
                  <c:v>32</c:v>
                </c:pt>
                <c:pt idx="22">
                  <c:v>2</c:v>
                </c:pt>
                <c:pt idx="23">
                  <c:v>0</c:v>
                </c:pt>
                <c:pt idx="24">
                  <c:v>2</c:v>
                </c:pt>
                <c:pt idx="25">
                  <c:v>187</c:v>
                </c:pt>
                <c:pt idx="26">
                  <c:v>47</c:v>
                </c:pt>
                <c:pt idx="27">
                  <c:v>8</c:v>
                </c:pt>
                <c:pt idx="28">
                  <c:v>1</c:v>
                </c:pt>
                <c:pt idx="29">
                  <c:v>7</c:v>
                </c:pt>
                <c:pt idx="30">
                  <c:v>0</c:v>
                </c:pt>
              </c:numCache>
            </c:numRef>
          </c:val>
          <c:smooth val="0"/>
          <c:extLst>
            <c:ext xmlns:c16="http://schemas.microsoft.com/office/drawing/2014/chart" uri="{C3380CC4-5D6E-409C-BE32-E72D297353CC}">
              <c16:uniqueId val="{00000000-DCBA-43DF-A2DC-1526A89486A1}"/>
            </c:ext>
          </c:extLst>
        </c:ser>
        <c:dLbls>
          <c:showLegendKey val="0"/>
          <c:showVal val="0"/>
          <c:showCatName val="0"/>
          <c:showSerName val="0"/>
          <c:showPercent val="0"/>
          <c:showBubbleSize val="0"/>
        </c:dLbls>
        <c:smooth val="0"/>
        <c:axId val="423262600"/>
        <c:axId val="423266536"/>
      </c:lineChart>
      <c:dateAx>
        <c:axId val="42326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6536"/>
        <c:crosses val="autoZero"/>
        <c:auto val="1"/>
        <c:lblOffset val="100"/>
        <c:baseTimeUnit val="days"/>
      </c:dateAx>
      <c:valAx>
        <c:axId val="42326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3">
                  <c:v>100</c:v>
                </c:pt>
                <c:pt idx="4">
                  <c:v>35.294117647058997</c:v>
                </c:pt>
                <c:pt idx="5">
                  <c:v>0</c:v>
                </c:pt>
                <c:pt idx="6">
                  <c:v>100</c:v>
                </c:pt>
                <c:pt idx="7">
                  <c:v>100</c:v>
                </c:pt>
                <c:pt idx="8">
                  <c:v>14.634146341463</c:v>
                </c:pt>
                <c:pt idx="9">
                  <c:v>0</c:v>
                </c:pt>
                <c:pt idx="10">
                  <c:v>0</c:v>
                </c:pt>
                <c:pt idx="11">
                  <c:v>14.705882352941</c:v>
                </c:pt>
                <c:pt idx="12">
                  <c:v>15.789473684211</c:v>
                </c:pt>
                <c:pt idx="13">
                  <c:v>11.111111111111001</c:v>
                </c:pt>
                <c:pt idx="14">
                  <c:v>20</c:v>
                </c:pt>
                <c:pt idx="15">
                  <c:v>33.333333333333002</c:v>
                </c:pt>
                <c:pt idx="16">
                  <c:v>0</c:v>
                </c:pt>
                <c:pt idx="18">
                  <c:v>0</c:v>
                </c:pt>
                <c:pt idx="20">
                  <c:v>0</c:v>
                </c:pt>
                <c:pt idx="21">
                  <c:v>22.222222222222001</c:v>
                </c:pt>
                <c:pt idx="22">
                  <c:v>0</c:v>
                </c:pt>
                <c:pt idx="24">
                  <c:v>0</c:v>
                </c:pt>
                <c:pt idx="25">
                  <c:v>31</c:v>
                </c:pt>
                <c:pt idx="26">
                  <c:v>13.793103448276</c:v>
                </c:pt>
                <c:pt idx="27">
                  <c:v>12.5</c:v>
                </c:pt>
                <c:pt idx="28">
                  <c:v>100</c:v>
                </c:pt>
                <c:pt idx="29">
                  <c:v>0</c:v>
                </c:pt>
              </c:numCache>
            </c:numRef>
          </c:val>
          <c:smooth val="0"/>
          <c:extLst>
            <c:ext xmlns:c16="http://schemas.microsoft.com/office/drawing/2014/chart" uri="{C3380CC4-5D6E-409C-BE32-E72D297353CC}">
              <c16:uniqueId val="{00000000-470D-41EB-B6E2-DAC67EAD45A3}"/>
            </c:ext>
          </c:extLst>
        </c:ser>
        <c:dLbls>
          <c:showLegendKey val="0"/>
          <c:showVal val="0"/>
          <c:showCatName val="0"/>
          <c:showSerName val="0"/>
          <c:showPercent val="0"/>
          <c:showBubbleSize val="0"/>
        </c:dLbls>
        <c:smooth val="0"/>
        <c:axId val="431174688"/>
        <c:axId val="431171408"/>
      </c:lineChart>
      <c:dateAx>
        <c:axId val="43117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1408"/>
        <c:crosses val="autoZero"/>
        <c:auto val="1"/>
        <c:lblOffset val="100"/>
        <c:baseTimeUnit val="days"/>
      </c:dateAx>
      <c:valAx>
        <c:axId val="43117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7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7B54-5AA9-45AB-A746-3E4FB7290A1E}"/>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813BD628-40C8-4B2A-BA58-C90330554C62}"/>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626954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5A670-8901-4476-94EF-6AF8DDBABE65}"/>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041F6691-AC41-4C69-85E1-9CB4A33D85A1}"/>
              </a:ext>
            </a:extLst>
          </p:cNvPr>
          <p:cNvGraphicFramePr>
            <a:graphicFrameLocks noGrp="1"/>
          </p:cNvGraphicFramePr>
          <p:nvPr>
            <p:ph type="tbl" sz="quarter" idx="13"/>
            <p:extLst>
              <p:ext uri="{D42A27DB-BD31-4B8C-83A1-F6EECF244321}">
                <p14:modId xmlns:p14="http://schemas.microsoft.com/office/powerpoint/2010/main" val="645072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343750198"/>
                    </a:ext>
                  </a:extLst>
                </a:gridCol>
                <a:gridCol w="263347">
                  <a:extLst>
                    <a:ext uri="{9D8B030D-6E8A-4147-A177-3AD203B41FA5}">
                      <a16:colId xmlns:a16="http://schemas.microsoft.com/office/drawing/2014/main" val="454415057"/>
                    </a:ext>
                  </a:extLst>
                </a:gridCol>
                <a:gridCol w="263347">
                  <a:extLst>
                    <a:ext uri="{9D8B030D-6E8A-4147-A177-3AD203B41FA5}">
                      <a16:colId xmlns:a16="http://schemas.microsoft.com/office/drawing/2014/main" val="3867436506"/>
                    </a:ext>
                  </a:extLst>
                </a:gridCol>
                <a:gridCol w="263347">
                  <a:extLst>
                    <a:ext uri="{9D8B030D-6E8A-4147-A177-3AD203B41FA5}">
                      <a16:colId xmlns:a16="http://schemas.microsoft.com/office/drawing/2014/main" val="422220119"/>
                    </a:ext>
                  </a:extLst>
                </a:gridCol>
                <a:gridCol w="263347">
                  <a:extLst>
                    <a:ext uri="{9D8B030D-6E8A-4147-A177-3AD203B41FA5}">
                      <a16:colId xmlns:a16="http://schemas.microsoft.com/office/drawing/2014/main" val="3455506048"/>
                    </a:ext>
                  </a:extLst>
                </a:gridCol>
                <a:gridCol w="263347">
                  <a:extLst>
                    <a:ext uri="{9D8B030D-6E8A-4147-A177-3AD203B41FA5}">
                      <a16:colId xmlns:a16="http://schemas.microsoft.com/office/drawing/2014/main" val="3231588780"/>
                    </a:ext>
                  </a:extLst>
                </a:gridCol>
                <a:gridCol w="263347">
                  <a:extLst>
                    <a:ext uri="{9D8B030D-6E8A-4147-A177-3AD203B41FA5}">
                      <a16:colId xmlns:a16="http://schemas.microsoft.com/office/drawing/2014/main" val="1694320898"/>
                    </a:ext>
                  </a:extLst>
                </a:gridCol>
                <a:gridCol w="263347">
                  <a:extLst>
                    <a:ext uri="{9D8B030D-6E8A-4147-A177-3AD203B41FA5}">
                      <a16:colId xmlns:a16="http://schemas.microsoft.com/office/drawing/2014/main" val="4259517727"/>
                    </a:ext>
                  </a:extLst>
                </a:gridCol>
                <a:gridCol w="263347">
                  <a:extLst>
                    <a:ext uri="{9D8B030D-6E8A-4147-A177-3AD203B41FA5}">
                      <a16:colId xmlns:a16="http://schemas.microsoft.com/office/drawing/2014/main" val="411176741"/>
                    </a:ext>
                  </a:extLst>
                </a:gridCol>
                <a:gridCol w="263347">
                  <a:extLst>
                    <a:ext uri="{9D8B030D-6E8A-4147-A177-3AD203B41FA5}">
                      <a16:colId xmlns:a16="http://schemas.microsoft.com/office/drawing/2014/main" val="2937503957"/>
                    </a:ext>
                  </a:extLst>
                </a:gridCol>
                <a:gridCol w="263347">
                  <a:extLst>
                    <a:ext uri="{9D8B030D-6E8A-4147-A177-3AD203B41FA5}">
                      <a16:colId xmlns:a16="http://schemas.microsoft.com/office/drawing/2014/main" val="133627552"/>
                    </a:ext>
                  </a:extLst>
                </a:gridCol>
                <a:gridCol w="263347">
                  <a:extLst>
                    <a:ext uri="{9D8B030D-6E8A-4147-A177-3AD203B41FA5}">
                      <a16:colId xmlns:a16="http://schemas.microsoft.com/office/drawing/2014/main" val="2484051129"/>
                    </a:ext>
                  </a:extLst>
                </a:gridCol>
                <a:gridCol w="263347">
                  <a:extLst>
                    <a:ext uri="{9D8B030D-6E8A-4147-A177-3AD203B41FA5}">
                      <a16:colId xmlns:a16="http://schemas.microsoft.com/office/drawing/2014/main" val="3585484699"/>
                    </a:ext>
                  </a:extLst>
                </a:gridCol>
                <a:gridCol w="263347">
                  <a:extLst>
                    <a:ext uri="{9D8B030D-6E8A-4147-A177-3AD203B41FA5}">
                      <a16:colId xmlns:a16="http://schemas.microsoft.com/office/drawing/2014/main" val="297012789"/>
                    </a:ext>
                  </a:extLst>
                </a:gridCol>
                <a:gridCol w="263347">
                  <a:extLst>
                    <a:ext uri="{9D8B030D-6E8A-4147-A177-3AD203B41FA5}">
                      <a16:colId xmlns:a16="http://schemas.microsoft.com/office/drawing/2014/main" val="2456282074"/>
                    </a:ext>
                  </a:extLst>
                </a:gridCol>
                <a:gridCol w="263347">
                  <a:extLst>
                    <a:ext uri="{9D8B030D-6E8A-4147-A177-3AD203B41FA5}">
                      <a16:colId xmlns:a16="http://schemas.microsoft.com/office/drawing/2014/main" val="4057361568"/>
                    </a:ext>
                  </a:extLst>
                </a:gridCol>
                <a:gridCol w="263347">
                  <a:extLst>
                    <a:ext uri="{9D8B030D-6E8A-4147-A177-3AD203B41FA5}">
                      <a16:colId xmlns:a16="http://schemas.microsoft.com/office/drawing/2014/main" val="1385245421"/>
                    </a:ext>
                  </a:extLst>
                </a:gridCol>
                <a:gridCol w="263347">
                  <a:extLst>
                    <a:ext uri="{9D8B030D-6E8A-4147-A177-3AD203B41FA5}">
                      <a16:colId xmlns:a16="http://schemas.microsoft.com/office/drawing/2014/main" val="2510599399"/>
                    </a:ext>
                  </a:extLst>
                </a:gridCol>
                <a:gridCol w="263347">
                  <a:extLst>
                    <a:ext uri="{9D8B030D-6E8A-4147-A177-3AD203B41FA5}">
                      <a16:colId xmlns:a16="http://schemas.microsoft.com/office/drawing/2014/main" val="2407146569"/>
                    </a:ext>
                  </a:extLst>
                </a:gridCol>
                <a:gridCol w="263347">
                  <a:extLst>
                    <a:ext uri="{9D8B030D-6E8A-4147-A177-3AD203B41FA5}">
                      <a16:colId xmlns:a16="http://schemas.microsoft.com/office/drawing/2014/main" val="3764178696"/>
                    </a:ext>
                  </a:extLst>
                </a:gridCol>
                <a:gridCol w="263347">
                  <a:extLst>
                    <a:ext uri="{9D8B030D-6E8A-4147-A177-3AD203B41FA5}">
                      <a16:colId xmlns:a16="http://schemas.microsoft.com/office/drawing/2014/main" val="3186890708"/>
                    </a:ext>
                  </a:extLst>
                </a:gridCol>
                <a:gridCol w="263347">
                  <a:extLst>
                    <a:ext uri="{9D8B030D-6E8A-4147-A177-3AD203B41FA5}">
                      <a16:colId xmlns:a16="http://schemas.microsoft.com/office/drawing/2014/main" val="2439965861"/>
                    </a:ext>
                  </a:extLst>
                </a:gridCol>
                <a:gridCol w="263347">
                  <a:extLst>
                    <a:ext uri="{9D8B030D-6E8A-4147-A177-3AD203B41FA5}">
                      <a16:colId xmlns:a16="http://schemas.microsoft.com/office/drawing/2014/main" val="1449378340"/>
                    </a:ext>
                  </a:extLst>
                </a:gridCol>
                <a:gridCol w="263347">
                  <a:extLst>
                    <a:ext uri="{9D8B030D-6E8A-4147-A177-3AD203B41FA5}">
                      <a16:colId xmlns:a16="http://schemas.microsoft.com/office/drawing/2014/main" val="299249961"/>
                    </a:ext>
                  </a:extLst>
                </a:gridCol>
                <a:gridCol w="263347">
                  <a:extLst>
                    <a:ext uri="{9D8B030D-6E8A-4147-A177-3AD203B41FA5}">
                      <a16:colId xmlns:a16="http://schemas.microsoft.com/office/drawing/2014/main" val="1376095015"/>
                    </a:ext>
                  </a:extLst>
                </a:gridCol>
                <a:gridCol w="263347">
                  <a:extLst>
                    <a:ext uri="{9D8B030D-6E8A-4147-A177-3AD203B41FA5}">
                      <a16:colId xmlns:a16="http://schemas.microsoft.com/office/drawing/2014/main" val="3500022845"/>
                    </a:ext>
                  </a:extLst>
                </a:gridCol>
                <a:gridCol w="263347">
                  <a:extLst>
                    <a:ext uri="{9D8B030D-6E8A-4147-A177-3AD203B41FA5}">
                      <a16:colId xmlns:a16="http://schemas.microsoft.com/office/drawing/2014/main" val="289295020"/>
                    </a:ext>
                  </a:extLst>
                </a:gridCol>
                <a:gridCol w="263347">
                  <a:extLst>
                    <a:ext uri="{9D8B030D-6E8A-4147-A177-3AD203B41FA5}">
                      <a16:colId xmlns:a16="http://schemas.microsoft.com/office/drawing/2014/main" val="2622542420"/>
                    </a:ext>
                  </a:extLst>
                </a:gridCol>
                <a:gridCol w="263347">
                  <a:extLst>
                    <a:ext uri="{9D8B030D-6E8A-4147-A177-3AD203B41FA5}">
                      <a16:colId xmlns:a16="http://schemas.microsoft.com/office/drawing/2014/main" val="2385714542"/>
                    </a:ext>
                  </a:extLst>
                </a:gridCol>
                <a:gridCol w="263347">
                  <a:extLst>
                    <a:ext uri="{9D8B030D-6E8A-4147-A177-3AD203B41FA5}">
                      <a16:colId xmlns:a16="http://schemas.microsoft.com/office/drawing/2014/main" val="3338738835"/>
                    </a:ext>
                  </a:extLst>
                </a:gridCol>
                <a:gridCol w="263347">
                  <a:extLst>
                    <a:ext uri="{9D8B030D-6E8A-4147-A177-3AD203B41FA5}">
                      <a16:colId xmlns:a16="http://schemas.microsoft.com/office/drawing/2014/main" val="20771012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381388821"/>
                  </a:ext>
                </a:extLst>
              </a:tr>
              <a:tr h="370840">
                <a:tc>
                  <a:txBody>
                    <a:bodyPr/>
                    <a:lstStyle/>
                    <a:p>
                      <a:r>
                        <a:rPr lang="en-US" sz="1000"/>
                        <a:t>Buss AG</a:t>
                      </a:r>
                    </a:p>
                  </a:txBody>
                  <a:tcPr/>
                </a:tc>
                <a:tc>
                  <a:txBody>
                    <a:bodyPr/>
                    <a:lstStyle/>
                    <a:p>
                      <a:r>
                        <a:rPr lang="en-US" sz="1000"/>
                        <a:t>91</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64.129032258065</a:t>
                      </a:r>
                    </a:p>
                  </a:txBody>
                  <a:tcPr/>
                </a:tc>
                <a:tc>
                  <a:txBody>
                    <a:bodyPr/>
                    <a:lstStyle/>
                    <a:p>
                      <a:r>
                        <a:rPr lang="en-US" sz="1000"/>
                        <a:t>566</a:t>
                      </a:r>
                    </a:p>
                  </a:txBody>
                  <a:tcPr/>
                </a:tc>
                <a:tc>
                  <a:txBody>
                    <a:bodyPr/>
                    <a:lstStyle/>
                    <a:p>
                      <a:r>
                        <a:rPr lang="en-US" sz="1000"/>
                        <a:t>0</a:t>
                      </a:r>
                    </a:p>
                  </a:txBody>
                  <a:tcPr/>
                </a:tc>
                <a:tc>
                  <a:txBody>
                    <a:bodyPr/>
                    <a:lstStyle/>
                    <a:p>
                      <a:r>
                        <a:rPr lang="en-US" sz="1000"/>
                        <a:t>566</a:t>
                      </a:r>
                    </a:p>
                  </a:txBody>
                  <a:tcPr/>
                </a:tc>
                <a:tc>
                  <a:txBody>
                    <a:bodyPr/>
                    <a:lstStyle/>
                    <a:p>
                      <a:r>
                        <a:rPr lang="en-US" sz="1000"/>
                        <a:t>62.38 %</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84</a:t>
                      </a:r>
                    </a:p>
                  </a:txBody>
                  <a:tcPr/>
                </a:tc>
                <a:tc>
                  <a:txBody>
                    <a:bodyPr/>
                    <a:lstStyle/>
                    <a:p>
                      <a:r>
                        <a:rPr lang="en-US" sz="1000"/>
                        <a:t>0</a:t>
                      </a:r>
                    </a:p>
                  </a:txBody>
                  <a:tcPr/>
                </a:tc>
                <a:tc>
                  <a:txBody>
                    <a:bodyPr/>
                    <a:lstStyle/>
                    <a:p>
                      <a:r>
                        <a:rPr lang="en-US" sz="1000"/>
                        <a:t>51</a:t>
                      </a:r>
                    </a:p>
                  </a:txBody>
                  <a:tcPr/>
                </a:tc>
                <a:tc>
                  <a:txBody>
                    <a:bodyPr/>
                    <a:lstStyle/>
                    <a:p>
                      <a:r>
                        <a:rPr lang="en-US" sz="1000"/>
                        <a:t>0</a:t>
                      </a:r>
                    </a:p>
                  </a:txBody>
                  <a:tcPr/>
                </a:tc>
                <a:tc>
                  <a:txBody>
                    <a:bodyPr/>
                    <a:lstStyle/>
                    <a:p>
                      <a:r>
                        <a:rPr lang="en-US" sz="1000"/>
                        <a:t>33</a:t>
                      </a:r>
                    </a:p>
                  </a:txBody>
                  <a:tcPr/>
                </a:tc>
                <a:tc>
                  <a:txBody>
                    <a:bodyPr/>
                    <a:lstStyle/>
                    <a:p>
                      <a:r>
                        <a:rPr lang="en-US" sz="1000"/>
                        <a:t>0</a:t>
                      </a:r>
                    </a:p>
                  </a:txBody>
                  <a:tcPr/>
                </a:tc>
                <a:tc>
                  <a:txBody>
                    <a:bodyPr/>
                    <a:lstStyle/>
                    <a:p>
                      <a:r>
                        <a:rPr lang="en-US" sz="1000"/>
                        <a:t>25</a:t>
                      </a:r>
                    </a:p>
                  </a:txBody>
                  <a:tcPr/>
                </a:tc>
                <a:tc>
                  <a:txBody>
                    <a:bodyPr/>
                    <a:lstStyle/>
                    <a:p>
                      <a:r>
                        <a:rPr lang="en-US" sz="1000"/>
                        <a:t>21</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41406483"/>
                  </a:ext>
                </a:extLst>
              </a:tr>
            </a:tbl>
          </a:graphicData>
        </a:graphic>
      </p:graphicFrame>
      <p:sp>
        <p:nvSpPr>
          <p:cNvPr id="4" name="Text Placeholder 3">
            <a:extLst>
              <a:ext uri="{FF2B5EF4-FFF2-40B4-BE49-F238E27FC236}">
                <a16:creationId xmlns:a16="http://schemas.microsoft.com/office/drawing/2014/main" id="{31821F6D-8B58-42C5-856F-DE40C5AA15C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482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B2F6-A9EC-433A-B421-39C287137CD5}"/>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14680B53-BC45-4C8E-9D94-A1A3041CE4F1}"/>
              </a:ext>
            </a:extLst>
          </p:cNvPr>
          <p:cNvGraphicFramePr>
            <a:graphicFrameLocks noGrp="1"/>
          </p:cNvGraphicFramePr>
          <p:nvPr>
            <p:ph type="chart" sz="quarter" idx="13"/>
            <p:extLst>
              <p:ext uri="{D42A27DB-BD31-4B8C-83A1-F6EECF244321}">
                <p14:modId xmlns:p14="http://schemas.microsoft.com/office/powerpoint/2010/main" val="1567041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DEB7F0-5717-4BDF-A695-6F9F6EE0650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1735ED3-9CC3-491F-B1DE-3C6F58F1A5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3976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353F8-37A2-4474-A403-625224AB1340}"/>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43B54F40-68EB-4AB5-BC96-5152DF1CA0CC}"/>
              </a:ext>
            </a:extLst>
          </p:cNvPr>
          <p:cNvGraphicFramePr>
            <a:graphicFrameLocks noGrp="1"/>
          </p:cNvGraphicFramePr>
          <p:nvPr>
            <p:ph type="tbl" sz="quarter" idx="13"/>
            <p:extLst>
              <p:ext uri="{D42A27DB-BD31-4B8C-83A1-F6EECF244321}">
                <p14:modId xmlns:p14="http://schemas.microsoft.com/office/powerpoint/2010/main" val="233548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4405978"/>
                    </a:ext>
                  </a:extLst>
                </a:gridCol>
                <a:gridCol w="1234440">
                  <a:extLst>
                    <a:ext uri="{9D8B030D-6E8A-4147-A177-3AD203B41FA5}">
                      <a16:colId xmlns:a16="http://schemas.microsoft.com/office/drawing/2014/main" val="1403601097"/>
                    </a:ext>
                  </a:extLst>
                </a:gridCol>
                <a:gridCol w="822960">
                  <a:extLst>
                    <a:ext uri="{9D8B030D-6E8A-4147-A177-3AD203B41FA5}">
                      <a16:colId xmlns:a16="http://schemas.microsoft.com/office/drawing/2014/main" val="2548663956"/>
                    </a:ext>
                  </a:extLst>
                </a:gridCol>
                <a:gridCol w="822960">
                  <a:extLst>
                    <a:ext uri="{9D8B030D-6E8A-4147-A177-3AD203B41FA5}">
                      <a16:colId xmlns:a16="http://schemas.microsoft.com/office/drawing/2014/main" val="2495358775"/>
                    </a:ext>
                  </a:extLst>
                </a:gridCol>
                <a:gridCol w="822960">
                  <a:extLst>
                    <a:ext uri="{9D8B030D-6E8A-4147-A177-3AD203B41FA5}">
                      <a16:colId xmlns:a16="http://schemas.microsoft.com/office/drawing/2014/main" val="2452106541"/>
                    </a:ext>
                  </a:extLst>
                </a:gridCol>
                <a:gridCol w="822960">
                  <a:extLst>
                    <a:ext uri="{9D8B030D-6E8A-4147-A177-3AD203B41FA5}">
                      <a16:colId xmlns:a16="http://schemas.microsoft.com/office/drawing/2014/main" val="3370728815"/>
                    </a:ext>
                  </a:extLst>
                </a:gridCol>
                <a:gridCol w="822960">
                  <a:extLst>
                    <a:ext uri="{9D8B030D-6E8A-4147-A177-3AD203B41FA5}">
                      <a16:colId xmlns:a16="http://schemas.microsoft.com/office/drawing/2014/main" val="3695823654"/>
                    </a:ext>
                  </a:extLst>
                </a:gridCol>
                <a:gridCol w="822960">
                  <a:extLst>
                    <a:ext uri="{9D8B030D-6E8A-4147-A177-3AD203B41FA5}">
                      <a16:colId xmlns:a16="http://schemas.microsoft.com/office/drawing/2014/main" val="23457957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34677894"/>
                  </a:ext>
                </a:extLst>
              </a:tr>
              <a:tr h="370840">
                <a:tc>
                  <a:txBody>
                    <a:bodyPr/>
                    <a:lstStyle/>
                    <a:p>
                      <a:r>
                        <a:rPr lang="en-US" sz="1000"/>
                        <a:t>Buss AG</a:t>
                      </a:r>
                    </a:p>
                  </a:txBody>
                  <a:tcPr/>
                </a:tc>
                <a:tc>
                  <a:txBody>
                    <a:bodyPr/>
                    <a:lstStyle/>
                    <a:p>
                      <a:r>
                        <a:rPr lang="en-US" sz="1000"/>
                        <a:t>91</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1.1 %</a:t>
                      </a:r>
                    </a:p>
                  </a:txBody>
                  <a:tcPr/>
                </a:tc>
                <a:extLst>
                  <a:ext uri="{0D108BD9-81ED-4DB2-BD59-A6C34878D82A}">
                    <a16:rowId xmlns:a16="http://schemas.microsoft.com/office/drawing/2014/main" val="1589971522"/>
                  </a:ext>
                </a:extLst>
              </a:tr>
            </a:tbl>
          </a:graphicData>
        </a:graphic>
      </p:graphicFrame>
      <p:sp>
        <p:nvSpPr>
          <p:cNvPr id="4" name="Text Placeholder 3">
            <a:extLst>
              <a:ext uri="{FF2B5EF4-FFF2-40B4-BE49-F238E27FC236}">
                <a16:creationId xmlns:a16="http://schemas.microsoft.com/office/drawing/2014/main" id="{53482419-CA7B-484F-A0E3-B5A27296552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36319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CA7E-1647-4A7B-BA1D-EF3DF74AAC9D}"/>
              </a:ext>
            </a:extLst>
          </p:cNvPr>
          <p:cNvSpPr>
            <a:spLocks noGrp="1"/>
          </p:cNvSpPr>
          <p:nvPr>
            <p:ph type="title"/>
          </p:nvPr>
        </p:nvSpPr>
        <p:spPr/>
        <p:txBody>
          <a:bodyPr/>
          <a:lstStyle/>
          <a:p>
            <a:r>
              <a:rPr lang="en-US"/>
              <a:t>Facebook Own Posts Table  | Buss AG - 1 of 6</a:t>
            </a:r>
          </a:p>
        </p:txBody>
      </p:sp>
      <p:graphicFrame>
        <p:nvGraphicFramePr>
          <p:cNvPr id="5" name="Table Placeholder 4">
            <a:extLst>
              <a:ext uri="{FF2B5EF4-FFF2-40B4-BE49-F238E27FC236}">
                <a16:creationId xmlns:a16="http://schemas.microsoft.com/office/drawing/2014/main" id="{266E19C2-1296-4C78-BA9F-B6BDFA38874D}"/>
              </a:ext>
            </a:extLst>
          </p:cNvPr>
          <p:cNvGraphicFramePr>
            <a:graphicFrameLocks noGrp="1"/>
          </p:cNvGraphicFramePr>
          <p:nvPr>
            <p:ph type="tbl" sz="quarter" idx="13"/>
            <p:extLst>
              <p:ext uri="{D42A27DB-BD31-4B8C-83A1-F6EECF244321}">
                <p14:modId xmlns:p14="http://schemas.microsoft.com/office/powerpoint/2010/main" val="198144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35573304"/>
                    </a:ext>
                  </a:extLst>
                </a:gridCol>
                <a:gridCol w="370332">
                  <a:extLst>
                    <a:ext uri="{9D8B030D-6E8A-4147-A177-3AD203B41FA5}">
                      <a16:colId xmlns:a16="http://schemas.microsoft.com/office/drawing/2014/main" val="2330168836"/>
                    </a:ext>
                  </a:extLst>
                </a:gridCol>
                <a:gridCol w="370332">
                  <a:extLst>
                    <a:ext uri="{9D8B030D-6E8A-4147-A177-3AD203B41FA5}">
                      <a16:colId xmlns:a16="http://schemas.microsoft.com/office/drawing/2014/main" val="4019329148"/>
                    </a:ext>
                  </a:extLst>
                </a:gridCol>
                <a:gridCol w="370332">
                  <a:extLst>
                    <a:ext uri="{9D8B030D-6E8A-4147-A177-3AD203B41FA5}">
                      <a16:colId xmlns:a16="http://schemas.microsoft.com/office/drawing/2014/main" val="375087768"/>
                    </a:ext>
                  </a:extLst>
                </a:gridCol>
                <a:gridCol w="329184">
                  <a:extLst>
                    <a:ext uri="{9D8B030D-6E8A-4147-A177-3AD203B41FA5}">
                      <a16:colId xmlns:a16="http://schemas.microsoft.com/office/drawing/2014/main" val="1282348423"/>
                    </a:ext>
                  </a:extLst>
                </a:gridCol>
                <a:gridCol w="329184">
                  <a:extLst>
                    <a:ext uri="{9D8B030D-6E8A-4147-A177-3AD203B41FA5}">
                      <a16:colId xmlns:a16="http://schemas.microsoft.com/office/drawing/2014/main" val="2177508555"/>
                    </a:ext>
                  </a:extLst>
                </a:gridCol>
                <a:gridCol w="329184">
                  <a:extLst>
                    <a:ext uri="{9D8B030D-6E8A-4147-A177-3AD203B41FA5}">
                      <a16:colId xmlns:a16="http://schemas.microsoft.com/office/drawing/2014/main" val="488413841"/>
                    </a:ext>
                  </a:extLst>
                </a:gridCol>
                <a:gridCol w="329184">
                  <a:extLst>
                    <a:ext uri="{9D8B030D-6E8A-4147-A177-3AD203B41FA5}">
                      <a16:colId xmlns:a16="http://schemas.microsoft.com/office/drawing/2014/main" val="3323898352"/>
                    </a:ext>
                  </a:extLst>
                </a:gridCol>
                <a:gridCol w="329184">
                  <a:extLst>
                    <a:ext uri="{9D8B030D-6E8A-4147-A177-3AD203B41FA5}">
                      <a16:colId xmlns:a16="http://schemas.microsoft.com/office/drawing/2014/main" val="1633720200"/>
                    </a:ext>
                  </a:extLst>
                </a:gridCol>
                <a:gridCol w="329184">
                  <a:extLst>
                    <a:ext uri="{9D8B030D-6E8A-4147-A177-3AD203B41FA5}">
                      <a16:colId xmlns:a16="http://schemas.microsoft.com/office/drawing/2014/main" val="4169600315"/>
                    </a:ext>
                  </a:extLst>
                </a:gridCol>
                <a:gridCol w="329184">
                  <a:extLst>
                    <a:ext uri="{9D8B030D-6E8A-4147-A177-3AD203B41FA5}">
                      <a16:colId xmlns:a16="http://schemas.microsoft.com/office/drawing/2014/main" val="1661433825"/>
                    </a:ext>
                  </a:extLst>
                </a:gridCol>
                <a:gridCol w="329184">
                  <a:extLst>
                    <a:ext uri="{9D8B030D-6E8A-4147-A177-3AD203B41FA5}">
                      <a16:colId xmlns:a16="http://schemas.microsoft.com/office/drawing/2014/main" val="3771407765"/>
                    </a:ext>
                  </a:extLst>
                </a:gridCol>
                <a:gridCol w="370332">
                  <a:extLst>
                    <a:ext uri="{9D8B030D-6E8A-4147-A177-3AD203B41FA5}">
                      <a16:colId xmlns:a16="http://schemas.microsoft.com/office/drawing/2014/main" val="674916702"/>
                    </a:ext>
                  </a:extLst>
                </a:gridCol>
                <a:gridCol w="370332">
                  <a:extLst>
                    <a:ext uri="{9D8B030D-6E8A-4147-A177-3AD203B41FA5}">
                      <a16:colId xmlns:a16="http://schemas.microsoft.com/office/drawing/2014/main" val="806169152"/>
                    </a:ext>
                  </a:extLst>
                </a:gridCol>
                <a:gridCol w="329184">
                  <a:extLst>
                    <a:ext uri="{9D8B030D-6E8A-4147-A177-3AD203B41FA5}">
                      <a16:colId xmlns:a16="http://schemas.microsoft.com/office/drawing/2014/main" val="1596435258"/>
                    </a:ext>
                  </a:extLst>
                </a:gridCol>
                <a:gridCol w="329184">
                  <a:extLst>
                    <a:ext uri="{9D8B030D-6E8A-4147-A177-3AD203B41FA5}">
                      <a16:colId xmlns:a16="http://schemas.microsoft.com/office/drawing/2014/main" val="543863094"/>
                    </a:ext>
                  </a:extLst>
                </a:gridCol>
                <a:gridCol w="370332">
                  <a:extLst>
                    <a:ext uri="{9D8B030D-6E8A-4147-A177-3AD203B41FA5}">
                      <a16:colId xmlns:a16="http://schemas.microsoft.com/office/drawing/2014/main" val="135032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7279446"/>
                  </a:ext>
                </a:extLst>
              </a:tr>
            </a:tbl>
          </a:graphicData>
        </a:graphic>
      </p:graphicFrame>
      <p:sp>
        <p:nvSpPr>
          <p:cNvPr id="4" name="Text Placeholder 3">
            <a:extLst>
              <a:ext uri="{FF2B5EF4-FFF2-40B4-BE49-F238E27FC236}">
                <a16:creationId xmlns:a16="http://schemas.microsoft.com/office/drawing/2014/main" id="{4559D343-B6E8-49DB-A7A0-1B5A92A79A2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38108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A3345-C42D-4E4F-AE52-605536CA4DD9}"/>
              </a:ext>
            </a:extLst>
          </p:cNvPr>
          <p:cNvSpPr>
            <a:spLocks noGrp="1"/>
          </p:cNvSpPr>
          <p:nvPr>
            <p:ph type="title"/>
          </p:nvPr>
        </p:nvSpPr>
        <p:spPr/>
        <p:txBody>
          <a:bodyPr/>
          <a:lstStyle/>
          <a:p>
            <a:r>
              <a:rPr lang="en-US"/>
              <a:t>Facebook Own Posts Table  | Buss AG - 2 of 6</a:t>
            </a:r>
          </a:p>
        </p:txBody>
      </p:sp>
      <p:graphicFrame>
        <p:nvGraphicFramePr>
          <p:cNvPr id="5" name="Table Placeholder 4">
            <a:extLst>
              <a:ext uri="{FF2B5EF4-FFF2-40B4-BE49-F238E27FC236}">
                <a16:creationId xmlns:a16="http://schemas.microsoft.com/office/drawing/2014/main" id="{71670167-D7C2-4FFD-A221-6FD1ABD1921C}"/>
              </a:ext>
            </a:extLst>
          </p:cNvPr>
          <p:cNvGraphicFramePr>
            <a:graphicFrameLocks noGrp="1"/>
          </p:cNvGraphicFramePr>
          <p:nvPr>
            <p:ph type="tbl" sz="quarter" idx="13"/>
            <p:extLst>
              <p:ext uri="{D42A27DB-BD31-4B8C-83A1-F6EECF244321}">
                <p14:modId xmlns:p14="http://schemas.microsoft.com/office/powerpoint/2010/main" val="348130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33968879"/>
                    </a:ext>
                  </a:extLst>
                </a:gridCol>
                <a:gridCol w="370332">
                  <a:extLst>
                    <a:ext uri="{9D8B030D-6E8A-4147-A177-3AD203B41FA5}">
                      <a16:colId xmlns:a16="http://schemas.microsoft.com/office/drawing/2014/main" val="243866449"/>
                    </a:ext>
                  </a:extLst>
                </a:gridCol>
                <a:gridCol w="370332">
                  <a:extLst>
                    <a:ext uri="{9D8B030D-6E8A-4147-A177-3AD203B41FA5}">
                      <a16:colId xmlns:a16="http://schemas.microsoft.com/office/drawing/2014/main" val="735776816"/>
                    </a:ext>
                  </a:extLst>
                </a:gridCol>
                <a:gridCol w="370332">
                  <a:extLst>
                    <a:ext uri="{9D8B030D-6E8A-4147-A177-3AD203B41FA5}">
                      <a16:colId xmlns:a16="http://schemas.microsoft.com/office/drawing/2014/main" val="3735563976"/>
                    </a:ext>
                  </a:extLst>
                </a:gridCol>
                <a:gridCol w="329184">
                  <a:extLst>
                    <a:ext uri="{9D8B030D-6E8A-4147-A177-3AD203B41FA5}">
                      <a16:colId xmlns:a16="http://schemas.microsoft.com/office/drawing/2014/main" val="1480177210"/>
                    </a:ext>
                  </a:extLst>
                </a:gridCol>
                <a:gridCol w="329184">
                  <a:extLst>
                    <a:ext uri="{9D8B030D-6E8A-4147-A177-3AD203B41FA5}">
                      <a16:colId xmlns:a16="http://schemas.microsoft.com/office/drawing/2014/main" val="2222293672"/>
                    </a:ext>
                  </a:extLst>
                </a:gridCol>
                <a:gridCol w="329184">
                  <a:extLst>
                    <a:ext uri="{9D8B030D-6E8A-4147-A177-3AD203B41FA5}">
                      <a16:colId xmlns:a16="http://schemas.microsoft.com/office/drawing/2014/main" val="2191554948"/>
                    </a:ext>
                  </a:extLst>
                </a:gridCol>
                <a:gridCol w="329184">
                  <a:extLst>
                    <a:ext uri="{9D8B030D-6E8A-4147-A177-3AD203B41FA5}">
                      <a16:colId xmlns:a16="http://schemas.microsoft.com/office/drawing/2014/main" val="1942358671"/>
                    </a:ext>
                  </a:extLst>
                </a:gridCol>
                <a:gridCol w="329184">
                  <a:extLst>
                    <a:ext uri="{9D8B030D-6E8A-4147-A177-3AD203B41FA5}">
                      <a16:colId xmlns:a16="http://schemas.microsoft.com/office/drawing/2014/main" val="2933596817"/>
                    </a:ext>
                  </a:extLst>
                </a:gridCol>
                <a:gridCol w="329184">
                  <a:extLst>
                    <a:ext uri="{9D8B030D-6E8A-4147-A177-3AD203B41FA5}">
                      <a16:colId xmlns:a16="http://schemas.microsoft.com/office/drawing/2014/main" val="2901096082"/>
                    </a:ext>
                  </a:extLst>
                </a:gridCol>
                <a:gridCol w="329184">
                  <a:extLst>
                    <a:ext uri="{9D8B030D-6E8A-4147-A177-3AD203B41FA5}">
                      <a16:colId xmlns:a16="http://schemas.microsoft.com/office/drawing/2014/main" val="2360970812"/>
                    </a:ext>
                  </a:extLst>
                </a:gridCol>
                <a:gridCol w="329184">
                  <a:extLst>
                    <a:ext uri="{9D8B030D-6E8A-4147-A177-3AD203B41FA5}">
                      <a16:colId xmlns:a16="http://schemas.microsoft.com/office/drawing/2014/main" val="3298179687"/>
                    </a:ext>
                  </a:extLst>
                </a:gridCol>
                <a:gridCol w="370332">
                  <a:extLst>
                    <a:ext uri="{9D8B030D-6E8A-4147-A177-3AD203B41FA5}">
                      <a16:colId xmlns:a16="http://schemas.microsoft.com/office/drawing/2014/main" val="3639862871"/>
                    </a:ext>
                  </a:extLst>
                </a:gridCol>
                <a:gridCol w="370332">
                  <a:extLst>
                    <a:ext uri="{9D8B030D-6E8A-4147-A177-3AD203B41FA5}">
                      <a16:colId xmlns:a16="http://schemas.microsoft.com/office/drawing/2014/main" val="1310405191"/>
                    </a:ext>
                  </a:extLst>
                </a:gridCol>
                <a:gridCol w="329184">
                  <a:extLst>
                    <a:ext uri="{9D8B030D-6E8A-4147-A177-3AD203B41FA5}">
                      <a16:colId xmlns:a16="http://schemas.microsoft.com/office/drawing/2014/main" val="2408963823"/>
                    </a:ext>
                  </a:extLst>
                </a:gridCol>
                <a:gridCol w="329184">
                  <a:extLst>
                    <a:ext uri="{9D8B030D-6E8A-4147-A177-3AD203B41FA5}">
                      <a16:colId xmlns:a16="http://schemas.microsoft.com/office/drawing/2014/main" val="1937418418"/>
                    </a:ext>
                  </a:extLst>
                </a:gridCol>
                <a:gridCol w="370332">
                  <a:extLst>
                    <a:ext uri="{9D8B030D-6E8A-4147-A177-3AD203B41FA5}">
                      <a16:colId xmlns:a16="http://schemas.microsoft.com/office/drawing/2014/main" val="1729858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904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12:44:47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6444141"/>
                  </a:ext>
                </a:extLst>
              </a:tr>
            </a:tbl>
          </a:graphicData>
        </a:graphic>
      </p:graphicFrame>
      <p:sp>
        <p:nvSpPr>
          <p:cNvPr id="4" name="Text Placeholder 3">
            <a:extLst>
              <a:ext uri="{FF2B5EF4-FFF2-40B4-BE49-F238E27FC236}">
                <a16:creationId xmlns:a16="http://schemas.microsoft.com/office/drawing/2014/main" id="{0E269315-A42D-4CD2-8A9E-5BACD5FBAAE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2365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F656-686F-4B00-8BB6-77AD26948371}"/>
              </a:ext>
            </a:extLst>
          </p:cNvPr>
          <p:cNvSpPr>
            <a:spLocks noGrp="1"/>
          </p:cNvSpPr>
          <p:nvPr>
            <p:ph type="title"/>
          </p:nvPr>
        </p:nvSpPr>
        <p:spPr/>
        <p:txBody>
          <a:bodyPr/>
          <a:lstStyle/>
          <a:p>
            <a:r>
              <a:rPr lang="en-US"/>
              <a:t>Facebook Own Posts Table  | Buss AG - 3 of 6</a:t>
            </a:r>
          </a:p>
        </p:txBody>
      </p:sp>
      <p:graphicFrame>
        <p:nvGraphicFramePr>
          <p:cNvPr id="5" name="Table Placeholder 4">
            <a:extLst>
              <a:ext uri="{FF2B5EF4-FFF2-40B4-BE49-F238E27FC236}">
                <a16:creationId xmlns:a16="http://schemas.microsoft.com/office/drawing/2014/main" id="{446EC7D9-FDC2-408B-8356-43B2C2613FE7}"/>
              </a:ext>
            </a:extLst>
          </p:cNvPr>
          <p:cNvGraphicFramePr>
            <a:graphicFrameLocks noGrp="1"/>
          </p:cNvGraphicFramePr>
          <p:nvPr>
            <p:ph type="tbl" sz="quarter" idx="13"/>
            <p:extLst>
              <p:ext uri="{D42A27DB-BD31-4B8C-83A1-F6EECF244321}">
                <p14:modId xmlns:p14="http://schemas.microsoft.com/office/powerpoint/2010/main" val="305168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38562153"/>
                    </a:ext>
                  </a:extLst>
                </a:gridCol>
                <a:gridCol w="370332">
                  <a:extLst>
                    <a:ext uri="{9D8B030D-6E8A-4147-A177-3AD203B41FA5}">
                      <a16:colId xmlns:a16="http://schemas.microsoft.com/office/drawing/2014/main" val="2946033765"/>
                    </a:ext>
                  </a:extLst>
                </a:gridCol>
                <a:gridCol w="370332">
                  <a:extLst>
                    <a:ext uri="{9D8B030D-6E8A-4147-A177-3AD203B41FA5}">
                      <a16:colId xmlns:a16="http://schemas.microsoft.com/office/drawing/2014/main" val="1099732316"/>
                    </a:ext>
                  </a:extLst>
                </a:gridCol>
                <a:gridCol w="370332">
                  <a:extLst>
                    <a:ext uri="{9D8B030D-6E8A-4147-A177-3AD203B41FA5}">
                      <a16:colId xmlns:a16="http://schemas.microsoft.com/office/drawing/2014/main" val="2676212326"/>
                    </a:ext>
                  </a:extLst>
                </a:gridCol>
                <a:gridCol w="329184">
                  <a:extLst>
                    <a:ext uri="{9D8B030D-6E8A-4147-A177-3AD203B41FA5}">
                      <a16:colId xmlns:a16="http://schemas.microsoft.com/office/drawing/2014/main" val="3310184525"/>
                    </a:ext>
                  </a:extLst>
                </a:gridCol>
                <a:gridCol w="329184">
                  <a:extLst>
                    <a:ext uri="{9D8B030D-6E8A-4147-A177-3AD203B41FA5}">
                      <a16:colId xmlns:a16="http://schemas.microsoft.com/office/drawing/2014/main" val="3098833456"/>
                    </a:ext>
                  </a:extLst>
                </a:gridCol>
                <a:gridCol w="329184">
                  <a:extLst>
                    <a:ext uri="{9D8B030D-6E8A-4147-A177-3AD203B41FA5}">
                      <a16:colId xmlns:a16="http://schemas.microsoft.com/office/drawing/2014/main" val="3319779689"/>
                    </a:ext>
                  </a:extLst>
                </a:gridCol>
                <a:gridCol w="329184">
                  <a:extLst>
                    <a:ext uri="{9D8B030D-6E8A-4147-A177-3AD203B41FA5}">
                      <a16:colId xmlns:a16="http://schemas.microsoft.com/office/drawing/2014/main" val="464718181"/>
                    </a:ext>
                  </a:extLst>
                </a:gridCol>
                <a:gridCol w="329184">
                  <a:extLst>
                    <a:ext uri="{9D8B030D-6E8A-4147-A177-3AD203B41FA5}">
                      <a16:colId xmlns:a16="http://schemas.microsoft.com/office/drawing/2014/main" val="4274770748"/>
                    </a:ext>
                  </a:extLst>
                </a:gridCol>
                <a:gridCol w="329184">
                  <a:extLst>
                    <a:ext uri="{9D8B030D-6E8A-4147-A177-3AD203B41FA5}">
                      <a16:colId xmlns:a16="http://schemas.microsoft.com/office/drawing/2014/main" val="1383951712"/>
                    </a:ext>
                  </a:extLst>
                </a:gridCol>
                <a:gridCol w="329184">
                  <a:extLst>
                    <a:ext uri="{9D8B030D-6E8A-4147-A177-3AD203B41FA5}">
                      <a16:colId xmlns:a16="http://schemas.microsoft.com/office/drawing/2014/main" val="3728108706"/>
                    </a:ext>
                  </a:extLst>
                </a:gridCol>
                <a:gridCol w="329184">
                  <a:extLst>
                    <a:ext uri="{9D8B030D-6E8A-4147-A177-3AD203B41FA5}">
                      <a16:colId xmlns:a16="http://schemas.microsoft.com/office/drawing/2014/main" val="410958145"/>
                    </a:ext>
                  </a:extLst>
                </a:gridCol>
                <a:gridCol w="370332">
                  <a:extLst>
                    <a:ext uri="{9D8B030D-6E8A-4147-A177-3AD203B41FA5}">
                      <a16:colId xmlns:a16="http://schemas.microsoft.com/office/drawing/2014/main" val="3554454958"/>
                    </a:ext>
                  </a:extLst>
                </a:gridCol>
                <a:gridCol w="370332">
                  <a:extLst>
                    <a:ext uri="{9D8B030D-6E8A-4147-A177-3AD203B41FA5}">
                      <a16:colId xmlns:a16="http://schemas.microsoft.com/office/drawing/2014/main" val="4023403986"/>
                    </a:ext>
                  </a:extLst>
                </a:gridCol>
                <a:gridCol w="329184">
                  <a:extLst>
                    <a:ext uri="{9D8B030D-6E8A-4147-A177-3AD203B41FA5}">
                      <a16:colId xmlns:a16="http://schemas.microsoft.com/office/drawing/2014/main" val="3254385568"/>
                    </a:ext>
                  </a:extLst>
                </a:gridCol>
                <a:gridCol w="329184">
                  <a:extLst>
                    <a:ext uri="{9D8B030D-6E8A-4147-A177-3AD203B41FA5}">
                      <a16:colId xmlns:a16="http://schemas.microsoft.com/office/drawing/2014/main" val="4076391444"/>
                    </a:ext>
                  </a:extLst>
                </a:gridCol>
                <a:gridCol w="370332">
                  <a:extLst>
                    <a:ext uri="{9D8B030D-6E8A-4147-A177-3AD203B41FA5}">
                      <a16:colId xmlns:a16="http://schemas.microsoft.com/office/drawing/2014/main" val="197557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650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14:53:39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to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9382457"/>
                  </a:ext>
                </a:extLst>
              </a:tr>
            </a:tbl>
          </a:graphicData>
        </a:graphic>
      </p:graphicFrame>
      <p:sp>
        <p:nvSpPr>
          <p:cNvPr id="4" name="Text Placeholder 3">
            <a:extLst>
              <a:ext uri="{FF2B5EF4-FFF2-40B4-BE49-F238E27FC236}">
                <a16:creationId xmlns:a16="http://schemas.microsoft.com/office/drawing/2014/main" id="{3626DC73-B623-40F5-A420-E89CF96086D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0282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904A-96B2-49AA-B99F-F383BDFD37DB}"/>
              </a:ext>
            </a:extLst>
          </p:cNvPr>
          <p:cNvSpPr>
            <a:spLocks noGrp="1"/>
          </p:cNvSpPr>
          <p:nvPr>
            <p:ph type="title"/>
          </p:nvPr>
        </p:nvSpPr>
        <p:spPr/>
        <p:txBody>
          <a:bodyPr/>
          <a:lstStyle/>
          <a:p>
            <a:r>
              <a:rPr lang="en-US"/>
              <a:t>Facebook Own Posts Table  | Buss AG - 4 of 6</a:t>
            </a:r>
          </a:p>
        </p:txBody>
      </p:sp>
      <p:graphicFrame>
        <p:nvGraphicFramePr>
          <p:cNvPr id="5" name="Table Placeholder 4">
            <a:extLst>
              <a:ext uri="{FF2B5EF4-FFF2-40B4-BE49-F238E27FC236}">
                <a16:creationId xmlns:a16="http://schemas.microsoft.com/office/drawing/2014/main" id="{E3612807-D807-46DA-8F26-388D595204DB}"/>
              </a:ext>
            </a:extLst>
          </p:cNvPr>
          <p:cNvGraphicFramePr>
            <a:graphicFrameLocks noGrp="1"/>
          </p:cNvGraphicFramePr>
          <p:nvPr>
            <p:ph type="tbl" sz="quarter" idx="13"/>
            <p:extLst>
              <p:ext uri="{D42A27DB-BD31-4B8C-83A1-F6EECF244321}">
                <p14:modId xmlns:p14="http://schemas.microsoft.com/office/powerpoint/2010/main" val="1754136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605812721"/>
                    </a:ext>
                  </a:extLst>
                </a:gridCol>
                <a:gridCol w="370332">
                  <a:extLst>
                    <a:ext uri="{9D8B030D-6E8A-4147-A177-3AD203B41FA5}">
                      <a16:colId xmlns:a16="http://schemas.microsoft.com/office/drawing/2014/main" val="3302212259"/>
                    </a:ext>
                  </a:extLst>
                </a:gridCol>
                <a:gridCol w="370332">
                  <a:extLst>
                    <a:ext uri="{9D8B030D-6E8A-4147-A177-3AD203B41FA5}">
                      <a16:colId xmlns:a16="http://schemas.microsoft.com/office/drawing/2014/main" val="4105012408"/>
                    </a:ext>
                  </a:extLst>
                </a:gridCol>
                <a:gridCol w="370332">
                  <a:extLst>
                    <a:ext uri="{9D8B030D-6E8A-4147-A177-3AD203B41FA5}">
                      <a16:colId xmlns:a16="http://schemas.microsoft.com/office/drawing/2014/main" val="3051291154"/>
                    </a:ext>
                  </a:extLst>
                </a:gridCol>
                <a:gridCol w="329184">
                  <a:extLst>
                    <a:ext uri="{9D8B030D-6E8A-4147-A177-3AD203B41FA5}">
                      <a16:colId xmlns:a16="http://schemas.microsoft.com/office/drawing/2014/main" val="618551623"/>
                    </a:ext>
                  </a:extLst>
                </a:gridCol>
                <a:gridCol w="329184">
                  <a:extLst>
                    <a:ext uri="{9D8B030D-6E8A-4147-A177-3AD203B41FA5}">
                      <a16:colId xmlns:a16="http://schemas.microsoft.com/office/drawing/2014/main" val="336617079"/>
                    </a:ext>
                  </a:extLst>
                </a:gridCol>
                <a:gridCol w="329184">
                  <a:extLst>
                    <a:ext uri="{9D8B030D-6E8A-4147-A177-3AD203B41FA5}">
                      <a16:colId xmlns:a16="http://schemas.microsoft.com/office/drawing/2014/main" val="1805726218"/>
                    </a:ext>
                  </a:extLst>
                </a:gridCol>
                <a:gridCol w="329184">
                  <a:extLst>
                    <a:ext uri="{9D8B030D-6E8A-4147-A177-3AD203B41FA5}">
                      <a16:colId xmlns:a16="http://schemas.microsoft.com/office/drawing/2014/main" val="3640430887"/>
                    </a:ext>
                  </a:extLst>
                </a:gridCol>
                <a:gridCol w="329184">
                  <a:extLst>
                    <a:ext uri="{9D8B030D-6E8A-4147-A177-3AD203B41FA5}">
                      <a16:colId xmlns:a16="http://schemas.microsoft.com/office/drawing/2014/main" val="1051540621"/>
                    </a:ext>
                  </a:extLst>
                </a:gridCol>
                <a:gridCol w="329184">
                  <a:extLst>
                    <a:ext uri="{9D8B030D-6E8A-4147-A177-3AD203B41FA5}">
                      <a16:colId xmlns:a16="http://schemas.microsoft.com/office/drawing/2014/main" val="3683393574"/>
                    </a:ext>
                  </a:extLst>
                </a:gridCol>
                <a:gridCol w="329184">
                  <a:extLst>
                    <a:ext uri="{9D8B030D-6E8A-4147-A177-3AD203B41FA5}">
                      <a16:colId xmlns:a16="http://schemas.microsoft.com/office/drawing/2014/main" val="688521679"/>
                    </a:ext>
                  </a:extLst>
                </a:gridCol>
                <a:gridCol w="329184">
                  <a:extLst>
                    <a:ext uri="{9D8B030D-6E8A-4147-A177-3AD203B41FA5}">
                      <a16:colId xmlns:a16="http://schemas.microsoft.com/office/drawing/2014/main" val="410504705"/>
                    </a:ext>
                  </a:extLst>
                </a:gridCol>
                <a:gridCol w="370332">
                  <a:extLst>
                    <a:ext uri="{9D8B030D-6E8A-4147-A177-3AD203B41FA5}">
                      <a16:colId xmlns:a16="http://schemas.microsoft.com/office/drawing/2014/main" val="789096093"/>
                    </a:ext>
                  </a:extLst>
                </a:gridCol>
                <a:gridCol w="370332">
                  <a:extLst>
                    <a:ext uri="{9D8B030D-6E8A-4147-A177-3AD203B41FA5}">
                      <a16:colId xmlns:a16="http://schemas.microsoft.com/office/drawing/2014/main" val="1838709252"/>
                    </a:ext>
                  </a:extLst>
                </a:gridCol>
                <a:gridCol w="329184">
                  <a:extLst>
                    <a:ext uri="{9D8B030D-6E8A-4147-A177-3AD203B41FA5}">
                      <a16:colId xmlns:a16="http://schemas.microsoft.com/office/drawing/2014/main" val="880537016"/>
                    </a:ext>
                  </a:extLst>
                </a:gridCol>
                <a:gridCol w="329184">
                  <a:extLst>
                    <a:ext uri="{9D8B030D-6E8A-4147-A177-3AD203B41FA5}">
                      <a16:colId xmlns:a16="http://schemas.microsoft.com/office/drawing/2014/main" val="1941110263"/>
                    </a:ext>
                  </a:extLst>
                </a:gridCol>
                <a:gridCol w="370332">
                  <a:extLst>
                    <a:ext uri="{9D8B030D-6E8A-4147-A177-3AD203B41FA5}">
                      <a16:colId xmlns:a16="http://schemas.microsoft.com/office/drawing/2014/main" val="1417641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376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11:41:12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https://content.yudu.com/web/1rl19/0A1rl2p/CWOct18/html/index.html?page=17&amp;origin=reader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4205193"/>
                  </a:ext>
                </a:extLst>
              </a:tr>
            </a:tbl>
          </a:graphicData>
        </a:graphic>
      </p:graphicFrame>
      <p:sp>
        <p:nvSpPr>
          <p:cNvPr id="4" name="Text Placeholder 3">
            <a:extLst>
              <a:ext uri="{FF2B5EF4-FFF2-40B4-BE49-F238E27FC236}">
                <a16:creationId xmlns:a16="http://schemas.microsoft.com/office/drawing/2014/main" id="{B7AD442E-4F2F-45E8-8477-62F433F295B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00304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E2D1-382A-4824-B84A-DCD20056346F}"/>
              </a:ext>
            </a:extLst>
          </p:cNvPr>
          <p:cNvSpPr>
            <a:spLocks noGrp="1"/>
          </p:cNvSpPr>
          <p:nvPr>
            <p:ph type="title"/>
          </p:nvPr>
        </p:nvSpPr>
        <p:spPr/>
        <p:txBody>
          <a:bodyPr/>
          <a:lstStyle/>
          <a:p>
            <a:r>
              <a:rPr lang="en-US"/>
              <a:t>Facebook Own Posts Table  | Buss AG - 5 of 6</a:t>
            </a:r>
          </a:p>
        </p:txBody>
      </p:sp>
      <p:graphicFrame>
        <p:nvGraphicFramePr>
          <p:cNvPr id="5" name="Table Placeholder 4">
            <a:extLst>
              <a:ext uri="{FF2B5EF4-FFF2-40B4-BE49-F238E27FC236}">
                <a16:creationId xmlns:a16="http://schemas.microsoft.com/office/drawing/2014/main" id="{3A455194-C4BC-4DF9-AB33-62D26EAE326A}"/>
              </a:ext>
            </a:extLst>
          </p:cNvPr>
          <p:cNvGraphicFramePr>
            <a:graphicFrameLocks noGrp="1"/>
          </p:cNvGraphicFramePr>
          <p:nvPr>
            <p:ph type="tbl" sz="quarter" idx="13"/>
            <p:extLst>
              <p:ext uri="{D42A27DB-BD31-4B8C-83A1-F6EECF244321}">
                <p14:modId xmlns:p14="http://schemas.microsoft.com/office/powerpoint/2010/main" val="47666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756540716"/>
                    </a:ext>
                  </a:extLst>
                </a:gridCol>
                <a:gridCol w="370332">
                  <a:extLst>
                    <a:ext uri="{9D8B030D-6E8A-4147-A177-3AD203B41FA5}">
                      <a16:colId xmlns:a16="http://schemas.microsoft.com/office/drawing/2014/main" val="2697309443"/>
                    </a:ext>
                  </a:extLst>
                </a:gridCol>
                <a:gridCol w="370332">
                  <a:extLst>
                    <a:ext uri="{9D8B030D-6E8A-4147-A177-3AD203B41FA5}">
                      <a16:colId xmlns:a16="http://schemas.microsoft.com/office/drawing/2014/main" val="1271067604"/>
                    </a:ext>
                  </a:extLst>
                </a:gridCol>
                <a:gridCol w="370332">
                  <a:extLst>
                    <a:ext uri="{9D8B030D-6E8A-4147-A177-3AD203B41FA5}">
                      <a16:colId xmlns:a16="http://schemas.microsoft.com/office/drawing/2014/main" val="3843087639"/>
                    </a:ext>
                  </a:extLst>
                </a:gridCol>
                <a:gridCol w="329184">
                  <a:extLst>
                    <a:ext uri="{9D8B030D-6E8A-4147-A177-3AD203B41FA5}">
                      <a16:colId xmlns:a16="http://schemas.microsoft.com/office/drawing/2014/main" val="2894426494"/>
                    </a:ext>
                  </a:extLst>
                </a:gridCol>
                <a:gridCol w="329184">
                  <a:extLst>
                    <a:ext uri="{9D8B030D-6E8A-4147-A177-3AD203B41FA5}">
                      <a16:colId xmlns:a16="http://schemas.microsoft.com/office/drawing/2014/main" val="1569115413"/>
                    </a:ext>
                  </a:extLst>
                </a:gridCol>
                <a:gridCol w="329184">
                  <a:extLst>
                    <a:ext uri="{9D8B030D-6E8A-4147-A177-3AD203B41FA5}">
                      <a16:colId xmlns:a16="http://schemas.microsoft.com/office/drawing/2014/main" val="4006007056"/>
                    </a:ext>
                  </a:extLst>
                </a:gridCol>
                <a:gridCol w="329184">
                  <a:extLst>
                    <a:ext uri="{9D8B030D-6E8A-4147-A177-3AD203B41FA5}">
                      <a16:colId xmlns:a16="http://schemas.microsoft.com/office/drawing/2014/main" val="3928738569"/>
                    </a:ext>
                  </a:extLst>
                </a:gridCol>
                <a:gridCol w="329184">
                  <a:extLst>
                    <a:ext uri="{9D8B030D-6E8A-4147-A177-3AD203B41FA5}">
                      <a16:colId xmlns:a16="http://schemas.microsoft.com/office/drawing/2014/main" val="2041066874"/>
                    </a:ext>
                  </a:extLst>
                </a:gridCol>
                <a:gridCol w="329184">
                  <a:extLst>
                    <a:ext uri="{9D8B030D-6E8A-4147-A177-3AD203B41FA5}">
                      <a16:colId xmlns:a16="http://schemas.microsoft.com/office/drawing/2014/main" val="2806143425"/>
                    </a:ext>
                  </a:extLst>
                </a:gridCol>
                <a:gridCol w="329184">
                  <a:extLst>
                    <a:ext uri="{9D8B030D-6E8A-4147-A177-3AD203B41FA5}">
                      <a16:colId xmlns:a16="http://schemas.microsoft.com/office/drawing/2014/main" val="4105733212"/>
                    </a:ext>
                  </a:extLst>
                </a:gridCol>
                <a:gridCol w="329184">
                  <a:extLst>
                    <a:ext uri="{9D8B030D-6E8A-4147-A177-3AD203B41FA5}">
                      <a16:colId xmlns:a16="http://schemas.microsoft.com/office/drawing/2014/main" val="2701919530"/>
                    </a:ext>
                  </a:extLst>
                </a:gridCol>
                <a:gridCol w="370332">
                  <a:extLst>
                    <a:ext uri="{9D8B030D-6E8A-4147-A177-3AD203B41FA5}">
                      <a16:colId xmlns:a16="http://schemas.microsoft.com/office/drawing/2014/main" val="1142637838"/>
                    </a:ext>
                  </a:extLst>
                </a:gridCol>
                <a:gridCol w="370332">
                  <a:extLst>
                    <a:ext uri="{9D8B030D-6E8A-4147-A177-3AD203B41FA5}">
                      <a16:colId xmlns:a16="http://schemas.microsoft.com/office/drawing/2014/main" val="2054324176"/>
                    </a:ext>
                  </a:extLst>
                </a:gridCol>
                <a:gridCol w="329184">
                  <a:extLst>
                    <a:ext uri="{9D8B030D-6E8A-4147-A177-3AD203B41FA5}">
                      <a16:colId xmlns:a16="http://schemas.microsoft.com/office/drawing/2014/main" val="2987454310"/>
                    </a:ext>
                  </a:extLst>
                </a:gridCol>
                <a:gridCol w="329184">
                  <a:extLst>
                    <a:ext uri="{9D8B030D-6E8A-4147-A177-3AD203B41FA5}">
                      <a16:colId xmlns:a16="http://schemas.microsoft.com/office/drawing/2014/main" val="631487962"/>
                    </a:ext>
                  </a:extLst>
                </a:gridCol>
                <a:gridCol w="370332">
                  <a:extLst>
                    <a:ext uri="{9D8B030D-6E8A-4147-A177-3AD203B41FA5}">
                      <a16:colId xmlns:a16="http://schemas.microsoft.com/office/drawing/2014/main" val="105912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851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14:28:53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https://busscorp.com/industries/pvc-pelletizing/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8778125"/>
                  </a:ext>
                </a:extLst>
              </a:tr>
            </a:tbl>
          </a:graphicData>
        </a:graphic>
      </p:graphicFrame>
      <p:sp>
        <p:nvSpPr>
          <p:cNvPr id="4" name="Text Placeholder 3">
            <a:extLst>
              <a:ext uri="{FF2B5EF4-FFF2-40B4-BE49-F238E27FC236}">
                <a16:creationId xmlns:a16="http://schemas.microsoft.com/office/drawing/2014/main" id="{06727C6C-79A9-434B-AA17-01F1DA77213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296276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6579E-7592-4EEC-A3A3-A6879337E490}"/>
              </a:ext>
            </a:extLst>
          </p:cNvPr>
          <p:cNvSpPr>
            <a:spLocks noGrp="1"/>
          </p:cNvSpPr>
          <p:nvPr>
            <p:ph type="title"/>
          </p:nvPr>
        </p:nvSpPr>
        <p:spPr/>
        <p:txBody>
          <a:bodyPr/>
          <a:lstStyle/>
          <a:p>
            <a:r>
              <a:rPr lang="en-US"/>
              <a:t>Facebook Own Posts Table  | Buss AG - 6 of 6</a:t>
            </a:r>
          </a:p>
        </p:txBody>
      </p:sp>
      <p:graphicFrame>
        <p:nvGraphicFramePr>
          <p:cNvPr id="5" name="Table Placeholder 4">
            <a:extLst>
              <a:ext uri="{FF2B5EF4-FFF2-40B4-BE49-F238E27FC236}">
                <a16:creationId xmlns:a16="http://schemas.microsoft.com/office/drawing/2014/main" id="{31447DD3-06F0-42E5-AD0F-13194654423B}"/>
              </a:ext>
            </a:extLst>
          </p:cNvPr>
          <p:cNvGraphicFramePr>
            <a:graphicFrameLocks noGrp="1"/>
          </p:cNvGraphicFramePr>
          <p:nvPr>
            <p:ph type="tbl" sz="quarter" idx="13"/>
            <p:extLst>
              <p:ext uri="{D42A27DB-BD31-4B8C-83A1-F6EECF244321}">
                <p14:modId xmlns:p14="http://schemas.microsoft.com/office/powerpoint/2010/main" val="356682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54163280"/>
                    </a:ext>
                  </a:extLst>
                </a:gridCol>
                <a:gridCol w="370332">
                  <a:extLst>
                    <a:ext uri="{9D8B030D-6E8A-4147-A177-3AD203B41FA5}">
                      <a16:colId xmlns:a16="http://schemas.microsoft.com/office/drawing/2014/main" val="2706996862"/>
                    </a:ext>
                  </a:extLst>
                </a:gridCol>
                <a:gridCol w="370332">
                  <a:extLst>
                    <a:ext uri="{9D8B030D-6E8A-4147-A177-3AD203B41FA5}">
                      <a16:colId xmlns:a16="http://schemas.microsoft.com/office/drawing/2014/main" val="2371076285"/>
                    </a:ext>
                  </a:extLst>
                </a:gridCol>
                <a:gridCol w="370332">
                  <a:extLst>
                    <a:ext uri="{9D8B030D-6E8A-4147-A177-3AD203B41FA5}">
                      <a16:colId xmlns:a16="http://schemas.microsoft.com/office/drawing/2014/main" val="3256089684"/>
                    </a:ext>
                  </a:extLst>
                </a:gridCol>
                <a:gridCol w="329184">
                  <a:extLst>
                    <a:ext uri="{9D8B030D-6E8A-4147-A177-3AD203B41FA5}">
                      <a16:colId xmlns:a16="http://schemas.microsoft.com/office/drawing/2014/main" val="387378556"/>
                    </a:ext>
                  </a:extLst>
                </a:gridCol>
                <a:gridCol w="329184">
                  <a:extLst>
                    <a:ext uri="{9D8B030D-6E8A-4147-A177-3AD203B41FA5}">
                      <a16:colId xmlns:a16="http://schemas.microsoft.com/office/drawing/2014/main" val="3748146877"/>
                    </a:ext>
                  </a:extLst>
                </a:gridCol>
                <a:gridCol w="329184">
                  <a:extLst>
                    <a:ext uri="{9D8B030D-6E8A-4147-A177-3AD203B41FA5}">
                      <a16:colId xmlns:a16="http://schemas.microsoft.com/office/drawing/2014/main" val="2424675175"/>
                    </a:ext>
                  </a:extLst>
                </a:gridCol>
                <a:gridCol w="329184">
                  <a:extLst>
                    <a:ext uri="{9D8B030D-6E8A-4147-A177-3AD203B41FA5}">
                      <a16:colId xmlns:a16="http://schemas.microsoft.com/office/drawing/2014/main" val="405516990"/>
                    </a:ext>
                  </a:extLst>
                </a:gridCol>
                <a:gridCol w="329184">
                  <a:extLst>
                    <a:ext uri="{9D8B030D-6E8A-4147-A177-3AD203B41FA5}">
                      <a16:colId xmlns:a16="http://schemas.microsoft.com/office/drawing/2014/main" val="9575970"/>
                    </a:ext>
                  </a:extLst>
                </a:gridCol>
                <a:gridCol w="329184">
                  <a:extLst>
                    <a:ext uri="{9D8B030D-6E8A-4147-A177-3AD203B41FA5}">
                      <a16:colId xmlns:a16="http://schemas.microsoft.com/office/drawing/2014/main" val="4064824121"/>
                    </a:ext>
                  </a:extLst>
                </a:gridCol>
                <a:gridCol w="329184">
                  <a:extLst>
                    <a:ext uri="{9D8B030D-6E8A-4147-A177-3AD203B41FA5}">
                      <a16:colId xmlns:a16="http://schemas.microsoft.com/office/drawing/2014/main" val="629610819"/>
                    </a:ext>
                  </a:extLst>
                </a:gridCol>
                <a:gridCol w="329184">
                  <a:extLst>
                    <a:ext uri="{9D8B030D-6E8A-4147-A177-3AD203B41FA5}">
                      <a16:colId xmlns:a16="http://schemas.microsoft.com/office/drawing/2014/main" val="3932460050"/>
                    </a:ext>
                  </a:extLst>
                </a:gridCol>
                <a:gridCol w="370332">
                  <a:extLst>
                    <a:ext uri="{9D8B030D-6E8A-4147-A177-3AD203B41FA5}">
                      <a16:colId xmlns:a16="http://schemas.microsoft.com/office/drawing/2014/main" val="690853356"/>
                    </a:ext>
                  </a:extLst>
                </a:gridCol>
                <a:gridCol w="370332">
                  <a:extLst>
                    <a:ext uri="{9D8B030D-6E8A-4147-A177-3AD203B41FA5}">
                      <a16:colId xmlns:a16="http://schemas.microsoft.com/office/drawing/2014/main" val="2416019441"/>
                    </a:ext>
                  </a:extLst>
                </a:gridCol>
                <a:gridCol w="329184">
                  <a:extLst>
                    <a:ext uri="{9D8B030D-6E8A-4147-A177-3AD203B41FA5}">
                      <a16:colId xmlns:a16="http://schemas.microsoft.com/office/drawing/2014/main" val="2172750763"/>
                    </a:ext>
                  </a:extLst>
                </a:gridCol>
                <a:gridCol w="329184">
                  <a:extLst>
                    <a:ext uri="{9D8B030D-6E8A-4147-A177-3AD203B41FA5}">
                      <a16:colId xmlns:a16="http://schemas.microsoft.com/office/drawing/2014/main" val="983442626"/>
                    </a:ext>
                  </a:extLst>
                </a:gridCol>
                <a:gridCol w="370332">
                  <a:extLst>
                    <a:ext uri="{9D8B030D-6E8A-4147-A177-3AD203B41FA5}">
                      <a16:colId xmlns:a16="http://schemas.microsoft.com/office/drawing/2014/main" val="234109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560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10:30:32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https://busscorp.com/about-us/events-fairs/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2513677"/>
                  </a:ext>
                </a:extLst>
              </a:tr>
            </a:tbl>
          </a:graphicData>
        </a:graphic>
      </p:graphicFrame>
      <p:sp>
        <p:nvSpPr>
          <p:cNvPr id="4" name="Text Placeholder 3">
            <a:extLst>
              <a:ext uri="{FF2B5EF4-FFF2-40B4-BE49-F238E27FC236}">
                <a16:creationId xmlns:a16="http://schemas.microsoft.com/office/drawing/2014/main" id="{9FA8C732-977F-4D8C-883F-60AC845AABF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63872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35B0C-FF70-4CEF-B8B2-2C109999E884}"/>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78DD5CB6-7EBB-4B30-BEE4-91D1415F5F67}"/>
              </a:ext>
            </a:extLst>
          </p:cNvPr>
          <p:cNvGraphicFramePr>
            <a:graphicFrameLocks noGrp="1"/>
          </p:cNvGraphicFramePr>
          <p:nvPr>
            <p:ph type="chart" sz="quarter" idx="13"/>
            <p:extLst>
              <p:ext uri="{D42A27DB-BD31-4B8C-83A1-F6EECF244321}">
                <p14:modId xmlns:p14="http://schemas.microsoft.com/office/powerpoint/2010/main" val="1061976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BCF14E-0337-4EF1-9947-2EC1472081F4}"/>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EE057E3E-6484-4B39-B472-05BA75E39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90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4547-2F09-4BF6-AD38-361ED46EBE0C}"/>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98141ACB-8BA2-4986-86CB-3DE26000B6FB}"/>
              </a:ext>
            </a:extLst>
          </p:cNvPr>
          <p:cNvGraphicFramePr>
            <a:graphicFrameLocks noGrp="1"/>
          </p:cNvGraphicFramePr>
          <p:nvPr>
            <p:ph type="chart" sz="quarter" idx="13"/>
            <p:extLst>
              <p:ext uri="{D42A27DB-BD31-4B8C-83A1-F6EECF244321}">
                <p14:modId xmlns:p14="http://schemas.microsoft.com/office/powerpoint/2010/main" val="209313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06E49B-1A90-4677-92F8-2018FE1863E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920F185-79EF-4180-B797-2A912C8C09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497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BE01-FC59-464A-A4BB-FBDAFC104EE3}"/>
              </a:ext>
            </a:extLst>
          </p:cNvPr>
          <p:cNvSpPr>
            <a:spLocks noGrp="1"/>
          </p:cNvSpPr>
          <p:nvPr>
            <p:ph type="title"/>
          </p:nvPr>
        </p:nvSpPr>
        <p:spPr/>
        <p:txBody>
          <a:bodyPr/>
          <a:lstStyle/>
          <a:p>
            <a:r>
              <a:rPr lang="en-US"/>
              <a:t>Facebook Hashtag Detection | Buss AG - 1 of 3</a:t>
            </a:r>
          </a:p>
        </p:txBody>
      </p:sp>
      <p:graphicFrame>
        <p:nvGraphicFramePr>
          <p:cNvPr id="5" name="Table Placeholder 4">
            <a:extLst>
              <a:ext uri="{FF2B5EF4-FFF2-40B4-BE49-F238E27FC236}">
                <a16:creationId xmlns:a16="http://schemas.microsoft.com/office/drawing/2014/main" id="{7839BC06-4E6F-492D-8679-6A7D31F0BD7E}"/>
              </a:ext>
            </a:extLst>
          </p:cNvPr>
          <p:cNvGraphicFramePr>
            <a:graphicFrameLocks noGrp="1"/>
          </p:cNvGraphicFramePr>
          <p:nvPr>
            <p:ph type="tbl" sz="quarter" idx="13"/>
            <p:extLst>
              <p:ext uri="{D42A27DB-BD31-4B8C-83A1-F6EECF244321}">
                <p14:modId xmlns:p14="http://schemas.microsoft.com/office/powerpoint/2010/main" val="4118863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8612006"/>
                    </a:ext>
                  </a:extLst>
                </a:gridCol>
                <a:gridCol w="1234440">
                  <a:extLst>
                    <a:ext uri="{9D8B030D-6E8A-4147-A177-3AD203B41FA5}">
                      <a16:colId xmlns:a16="http://schemas.microsoft.com/office/drawing/2014/main" val="2664633527"/>
                    </a:ext>
                  </a:extLst>
                </a:gridCol>
                <a:gridCol w="1234440">
                  <a:extLst>
                    <a:ext uri="{9D8B030D-6E8A-4147-A177-3AD203B41FA5}">
                      <a16:colId xmlns:a16="http://schemas.microsoft.com/office/drawing/2014/main" val="2510243088"/>
                    </a:ext>
                  </a:extLst>
                </a:gridCol>
                <a:gridCol w="1234440">
                  <a:extLst>
                    <a:ext uri="{9D8B030D-6E8A-4147-A177-3AD203B41FA5}">
                      <a16:colId xmlns:a16="http://schemas.microsoft.com/office/drawing/2014/main" val="2637778000"/>
                    </a:ext>
                  </a:extLst>
                </a:gridCol>
                <a:gridCol w="1234440">
                  <a:extLst>
                    <a:ext uri="{9D8B030D-6E8A-4147-A177-3AD203B41FA5}">
                      <a16:colId xmlns:a16="http://schemas.microsoft.com/office/drawing/2014/main" val="2452873039"/>
                    </a:ext>
                  </a:extLst>
                </a:gridCol>
                <a:gridCol w="1234440">
                  <a:extLst>
                    <a:ext uri="{9D8B030D-6E8A-4147-A177-3AD203B41FA5}">
                      <a16:colId xmlns:a16="http://schemas.microsoft.com/office/drawing/2014/main" val="367273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3091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323456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7078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0875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7197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588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#fairtrade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3704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extLst>
                  <a:ext uri="{0D108BD9-81ED-4DB2-BD59-A6C34878D82A}">
                    <a16:rowId xmlns:a16="http://schemas.microsoft.com/office/drawing/2014/main" val="74780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08357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0696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#rigidpvc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97762882"/>
                  </a:ext>
                </a:extLst>
              </a:tr>
            </a:tbl>
          </a:graphicData>
        </a:graphic>
      </p:graphicFrame>
      <p:sp>
        <p:nvSpPr>
          <p:cNvPr id="4" name="Text Placeholder 3">
            <a:extLst>
              <a:ext uri="{FF2B5EF4-FFF2-40B4-BE49-F238E27FC236}">
                <a16:creationId xmlns:a16="http://schemas.microsoft.com/office/drawing/2014/main" id="{93B58588-565E-4071-AACA-05DCDA32150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99608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E167-5FDA-4A22-B53B-7E50BABE53A9}"/>
              </a:ext>
            </a:extLst>
          </p:cNvPr>
          <p:cNvSpPr>
            <a:spLocks noGrp="1"/>
          </p:cNvSpPr>
          <p:nvPr>
            <p:ph type="title"/>
          </p:nvPr>
        </p:nvSpPr>
        <p:spPr/>
        <p:txBody>
          <a:bodyPr/>
          <a:lstStyle/>
          <a:p>
            <a:r>
              <a:rPr lang="en-US"/>
              <a:t>Facebook Hashtag Detection | Buss AG - 2 of 3</a:t>
            </a:r>
          </a:p>
        </p:txBody>
      </p:sp>
      <p:graphicFrame>
        <p:nvGraphicFramePr>
          <p:cNvPr id="5" name="Table Placeholder 4">
            <a:extLst>
              <a:ext uri="{FF2B5EF4-FFF2-40B4-BE49-F238E27FC236}">
                <a16:creationId xmlns:a16="http://schemas.microsoft.com/office/drawing/2014/main" id="{C3EBB9D3-2642-429D-9156-D284227997A1}"/>
              </a:ext>
            </a:extLst>
          </p:cNvPr>
          <p:cNvGraphicFramePr>
            <a:graphicFrameLocks noGrp="1"/>
          </p:cNvGraphicFramePr>
          <p:nvPr>
            <p:ph type="tbl" sz="quarter" idx="13"/>
            <p:extLst>
              <p:ext uri="{D42A27DB-BD31-4B8C-83A1-F6EECF244321}">
                <p14:modId xmlns:p14="http://schemas.microsoft.com/office/powerpoint/2010/main" val="390292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4121397"/>
                    </a:ext>
                  </a:extLst>
                </a:gridCol>
                <a:gridCol w="1234440">
                  <a:extLst>
                    <a:ext uri="{9D8B030D-6E8A-4147-A177-3AD203B41FA5}">
                      <a16:colId xmlns:a16="http://schemas.microsoft.com/office/drawing/2014/main" val="4014401559"/>
                    </a:ext>
                  </a:extLst>
                </a:gridCol>
                <a:gridCol w="1234440">
                  <a:extLst>
                    <a:ext uri="{9D8B030D-6E8A-4147-A177-3AD203B41FA5}">
                      <a16:colId xmlns:a16="http://schemas.microsoft.com/office/drawing/2014/main" val="3013543433"/>
                    </a:ext>
                  </a:extLst>
                </a:gridCol>
                <a:gridCol w="1234440">
                  <a:extLst>
                    <a:ext uri="{9D8B030D-6E8A-4147-A177-3AD203B41FA5}">
                      <a16:colId xmlns:a16="http://schemas.microsoft.com/office/drawing/2014/main" val="2156407583"/>
                    </a:ext>
                  </a:extLst>
                </a:gridCol>
                <a:gridCol w="1234440">
                  <a:extLst>
                    <a:ext uri="{9D8B030D-6E8A-4147-A177-3AD203B41FA5}">
                      <a16:colId xmlns:a16="http://schemas.microsoft.com/office/drawing/2014/main" val="3699905813"/>
                    </a:ext>
                  </a:extLst>
                </a:gridCol>
                <a:gridCol w="1234440">
                  <a:extLst>
                    <a:ext uri="{9D8B030D-6E8A-4147-A177-3AD203B41FA5}">
                      <a16:colId xmlns:a16="http://schemas.microsoft.com/office/drawing/2014/main" val="169922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8606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#softpvc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2646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2743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7938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6064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#additives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2281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1475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0902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668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6088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81694296"/>
                  </a:ext>
                </a:extLst>
              </a:tr>
            </a:tbl>
          </a:graphicData>
        </a:graphic>
      </p:graphicFrame>
      <p:sp>
        <p:nvSpPr>
          <p:cNvPr id="4" name="Text Placeholder 3">
            <a:extLst>
              <a:ext uri="{FF2B5EF4-FFF2-40B4-BE49-F238E27FC236}">
                <a16:creationId xmlns:a16="http://schemas.microsoft.com/office/drawing/2014/main" id="{E9BE66B4-B7D8-4AD4-BC0B-D2C113B8F38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62098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49D29-E7CC-4CB8-990A-3FE727B80313}"/>
              </a:ext>
            </a:extLst>
          </p:cNvPr>
          <p:cNvSpPr>
            <a:spLocks noGrp="1"/>
          </p:cNvSpPr>
          <p:nvPr>
            <p:ph type="title"/>
          </p:nvPr>
        </p:nvSpPr>
        <p:spPr/>
        <p:txBody>
          <a:bodyPr/>
          <a:lstStyle/>
          <a:p>
            <a:r>
              <a:rPr lang="en-US"/>
              <a:t>Facebook Hashtag Detection | Buss AG - 3 of 3</a:t>
            </a:r>
          </a:p>
        </p:txBody>
      </p:sp>
      <p:graphicFrame>
        <p:nvGraphicFramePr>
          <p:cNvPr id="5" name="Table Placeholder 4">
            <a:extLst>
              <a:ext uri="{FF2B5EF4-FFF2-40B4-BE49-F238E27FC236}">
                <a16:creationId xmlns:a16="http://schemas.microsoft.com/office/drawing/2014/main" id="{47230CD6-DB94-4930-8F9D-BB7334B6C52D}"/>
              </a:ext>
            </a:extLst>
          </p:cNvPr>
          <p:cNvGraphicFramePr>
            <a:graphicFrameLocks noGrp="1"/>
          </p:cNvGraphicFramePr>
          <p:nvPr>
            <p:ph type="tbl" sz="quarter" idx="13"/>
            <p:extLst>
              <p:ext uri="{D42A27DB-BD31-4B8C-83A1-F6EECF244321}">
                <p14:modId xmlns:p14="http://schemas.microsoft.com/office/powerpoint/2010/main" val="72938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2465834"/>
                    </a:ext>
                  </a:extLst>
                </a:gridCol>
                <a:gridCol w="1234440">
                  <a:extLst>
                    <a:ext uri="{9D8B030D-6E8A-4147-A177-3AD203B41FA5}">
                      <a16:colId xmlns:a16="http://schemas.microsoft.com/office/drawing/2014/main" val="4106558865"/>
                    </a:ext>
                  </a:extLst>
                </a:gridCol>
                <a:gridCol w="1234440">
                  <a:extLst>
                    <a:ext uri="{9D8B030D-6E8A-4147-A177-3AD203B41FA5}">
                      <a16:colId xmlns:a16="http://schemas.microsoft.com/office/drawing/2014/main" val="599762311"/>
                    </a:ext>
                  </a:extLst>
                </a:gridCol>
                <a:gridCol w="1234440">
                  <a:extLst>
                    <a:ext uri="{9D8B030D-6E8A-4147-A177-3AD203B41FA5}">
                      <a16:colId xmlns:a16="http://schemas.microsoft.com/office/drawing/2014/main" val="4194231303"/>
                    </a:ext>
                  </a:extLst>
                </a:gridCol>
                <a:gridCol w="1234440">
                  <a:extLst>
                    <a:ext uri="{9D8B030D-6E8A-4147-A177-3AD203B41FA5}">
                      <a16:colId xmlns:a16="http://schemas.microsoft.com/office/drawing/2014/main" val="2998488777"/>
                    </a:ext>
                  </a:extLst>
                </a:gridCol>
                <a:gridCol w="1234440">
                  <a:extLst>
                    <a:ext uri="{9D8B030D-6E8A-4147-A177-3AD203B41FA5}">
                      <a16:colId xmlns:a16="http://schemas.microsoft.com/office/drawing/2014/main" val="868735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05744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8407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2755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9304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75096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95380147"/>
                  </a:ext>
                </a:extLst>
              </a:tr>
            </a:tbl>
          </a:graphicData>
        </a:graphic>
      </p:graphicFrame>
      <p:sp>
        <p:nvSpPr>
          <p:cNvPr id="4" name="Text Placeholder 3">
            <a:extLst>
              <a:ext uri="{FF2B5EF4-FFF2-40B4-BE49-F238E27FC236}">
                <a16:creationId xmlns:a16="http://schemas.microsoft.com/office/drawing/2014/main" id="{A032BBD6-DA63-44DE-9FCA-0668993ABDC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40047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788</Words>
  <Application>Microsoft Office PowerPoint</Application>
  <PresentationFormat>On-screen Show (4:3)</PresentationFormat>
  <Paragraphs>466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BUSS Facebook</vt:lpstr>
      <vt:lpstr>Facebook Key Metrics Table | Buss AG</vt:lpstr>
      <vt:lpstr>Facebook Fans Total | Buss AG</vt:lpstr>
      <vt:lpstr>Facebook Fans Table | Buss AG</vt:lpstr>
      <vt:lpstr>Facebook Own Posts Table  | Buss AG - 1 of 6</vt:lpstr>
      <vt:lpstr>Facebook Own Posts Table  | Buss AG - 2 of 6</vt:lpstr>
      <vt:lpstr>Facebook Own Posts Table  | Buss AG - 3 of 6</vt:lpstr>
      <vt:lpstr>Facebook Own Posts Table  | Buss AG - 4 of 6</vt:lpstr>
      <vt:lpstr>Facebook Own Posts Table  | Buss AG - 5 of 6</vt:lpstr>
      <vt:lpstr>Facebook Own Posts Table  | Buss AG - 6 of 6</vt:lpstr>
      <vt:lpstr>Facebook Impressions | Buss AG</vt:lpstr>
      <vt:lpstr>Facebook Engagement Rate | Buss AG</vt:lpstr>
      <vt:lpstr>Facebook Hashtag Detection | Buss AG - 1 of 3</vt:lpstr>
      <vt:lpstr>Facebook Hashtag Detection | Buss AG - 2 of 3</vt:lpstr>
      <vt:lpstr>Facebook Hashtag Detection | Buss AG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2018-11-05T11:13:44Z</dcterms:created>
  <dcterms:modified xsi:type="dcterms:W3CDTF">2018-11-05T11:14:19Z</dcterms:modified>
</cp:coreProperties>
</file>