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10</c:v>
                </c:pt>
                <c:pt idx="6">
                  <c:v>10</c:v>
                </c:pt>
                <c:pt idx="7">
                  <c:v>10</c:v>
                </c:pt>
                <c:pt idx="8">
                  <c:v>10</c:v>
                </c:pt>
                <c:pt idx="9">
                  <c:v>10</c:v>
                </c:pt>
                <c:pt idx="10">
                  <c:v>10</c:v>
                </c:pt>
                <c:pt idx="11">
                  <c:v>10</c:v>
                </c:pt>
                <c:pt idx="12">
                  <c:v>10</c:v>
                </c:pt>
                <c:pt idx="13">
                  <c:v>10</c:v>
                </c:pt>
                <c:pt idx="14">
                  <c:v>10</c:v>
                </c:pt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  <c:pt idx="18">
                  <c:v>10</c:v>
                </c:pt>
                <c:pt idx="19">
                  <c:v>10</c:v>
                </c:pt>
                <c:pt idx="20">
                  <c:v>10</c:v>
                </c:pt>
                <c:pt idx="21">
                  <c:v>10</c:v>
                </c:pt>
                <c:pt idx="22">
                  <c:v>10</c:v>
                </c:pt>
                <c:pt idx="23">
                  <c:v>10</c:v>
                </c:pt>
                <c:pt idx="24">
                  <c:v>10</c:v>
                </c:pt>
                <c:pt idx="25">
                  <c:v>10</c:v>
                </c:pt>
                <c:pt idx="26">
                  <c:v>10</c:v>
                </c:pt>
                <c:pt idx="27">
                  <c:v>10</c:v>
                </c:pt>
                <c:pt idx="28">
                  <c:v>18</c:v>
                </c:pt>
                <c:pt idx="29">
                  <c:v>18</c:v>
                </c:pt>
                <c:pt idx="30">
                  <c:v>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38-4080-8084-780589CFE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137776"/>
        <c:axId val="356133840"/>
      </c:lineChart>
      <c:dateAx>
        <c:axId val="3561377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33840"/>
        <c:crosses val="autoZero"/>
        <c:auto val="1"/>
        <c:lblOffset val="100"/>
        <c:baseTimeUnit val="days"/>
      </c:dateAx>
      <c:valAx>
        <c:axId val="35613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37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89389</c:v>
                </c:pt>
                <c:pt idx="6">
                  <c:v>89605</c:v>
                </c:pt>
                <c:pt idx="7">
                  <c:v>89904</c:v>
                </c:pt>
                <c:pt idx="8">
                  <c:v>90279</c:v>
                </c:pt>
                <c:pt idx="9">
                  <c:v>90728</c:v>
                </c:pt>
                <c:pt idx="10">
                  <c:v>91349</c:v>
                </c:pt>
                <c:pt idx="11">
                  <c:v>92265</c:v>
                </c:pt>
                <c:pt idx="12">
                  <c:v>93620</c:v>
                </c:pt>
                <c:pt idx="13">
                  <c:v>94653</c:v>
                </c:pt>
                <c:pt idx="14">
                  <c:v>95645</c:v>
                </c:pt>
                <c:pt idx="15">
                  <c:v>96448</c:v>
                </c:pt>
                <c:pt idx="16">
                  <c:v>97088</c:v>
                </c:pt>
                <c:pt idx="17">
                  <c:v>98135</c:v>
                </c:pt>
                <c:pt idx="18">
                  <c:v>99030</c:v>
                </c:pt>
                <c:pt idx="19">
                  <c:v>100469</c:v>
                </c:pt>
                <c:pt idx="20">
                  <c:v>104489</c:v>
                </c:pt>
                <c:pt idx="21">
                  <c:v>121888</c:v>
                </c:pt>
                <c:pt idx="22">
                  <c:v>151758</c:v>
                </c:pt>
                <c:pt idx="23">
                  <c:v>176297</c:v>
                </c:pt>
                <c:pt idx="24">
                  <c:v>195465</c:v>
                </c:pt>
                <c:pt idx="25">
                  <c:v>207189</c:v>
                </c:pt>
                <c:pt idx="26">
                  <c:v>215148</c:v>
                </c:pt>
                <c:pt idx="27">
                  <c:v>219622</c:v>
                </c:pt>
                <c:pt idx="28">
                  <c:v>222017</c:v>
                </c:pt>
                <c:pt idx="29">
                  <c:v>224052</c:v>
                </c:pt>
                <c:pt idx="30">
                  <c:v>225610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0D-409A-B78A-83AEB31B6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147288"/>
        <c:axId val="356153520"/>
      </c:lineChart>
      <c:dateAx>
        <c:axId val="356147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53520"/>
        <c:crosses val="autoZero"/>
        <c:auto val="1"/>
        <c:lblOffset val="100"/>
        <c:baseTimeUnit val="days"/>
      </c:dateAx>
      <c:valAx>
        <c:axId val="35615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14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5">
                  <c:v>423</c:v>
                </c:pt>
                <c:pt idx="6">
                  <c:v>425</c:v>
                </c:pt>
                <c:pt idx="7">
                  <c:v>425</c:v>
                </c:pt>
                <c:pt idx="8">
                  <c:v>426</c:v>
                </c:pt>
                <c:pt idx="9">
                  <c:v>428</c:v>
                </c:pt>
                <c:pt idx="10">
                  <c:v>431</c:v>
                </c:pt>
                <c:pt idx="11">
                  <c:v>439</c:v>
                </c:pt>
                <c:pt idx="12">
                  <c:v>452</c:v>
                </c:pt>
                <c:pt idx="13">
                  <c:v>460</c:v>
                </c:pt>
                <c:pt idx="14">
                  <c:v>468</c:v>
                </c:pt>
                <c:pt idx="15">
                  <c:v>472</c:v>
                </c:pt>
                <c:pt idx="16">
                  <c:v>475</c:v>
                </c:pt>
                <c:pt idx="17">
                  <c:v>478</c:v>
                </c:pt>
                <c:pt idx="18">
                  <c:v>487</c:v>
                </c:pt>
                <c:pt idx="19">
                  <c:v>500</c:v>
                </c:pt>
                <c:pt idx="20">
                  <c:v>537</c:v>
                </c:pt>
                <c:pt idx="21">
                  <c:v>627</c:v>
                </c:pt>
                <c:pt idx="22">
                  <c:v>725</c:v>
                </c:pt>
                <c:pt idx="23">
                  <c:v>804</c:v>
                </c:pt>
                <c:pt idx="24">
                  <c:v>851</c:v>
                </c:pt>
                <c:pt idx="25">
                  <c:v>886</c:v>
                </c:pt>
                <c:pt idx="26">
                  <c:v>914</c:v>
                </c:pt>
                <c:pt idx="27">
                  <c:v>937</c:v>
                </c:pt>
                <c:pt idx="28">
                  <c:v>954</c:v>
                </c:pt>
                <c:pt idx="29">
                  <c:v>963</c:v>
                </c:pt>
                <c:pt idx="30">
                  <c:v>975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096-42C5-9EB1-74A6C96DF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739448"/>
        <c:axId val="392737480"/>
      </c:lineChart>
      <c:dateAx>
        <c:axId val="3927394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37480"/>
        <c:crosses val="autoZero"/>
        <c:auto val="1"/>
        <c:lblOffset val="100"/>
        <c:baseTimeUnit val="days"/>
      </c:dateAx>
      <c:valAx>
        <c:axId val="392737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739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2D5C-DDA8-4E6E-A520-35230A3DFF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BUSS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A35ECF-00A5-4170-951F-C8D8792459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818932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FCA4CF-18F7-4482-B913-CA02754BBB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Buss AG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94C2F7-69E5-47D1-91FA-4DB45BC364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64063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480626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65481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99025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413776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94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225610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611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3C291-2949-44CD-8A40-6014D61C0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25398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589F5-3BC9-41DD-909C-69AA1F82B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30D02E-C9D6-48AE-883D-1EB37861A3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9616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4855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2973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32616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2862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1101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787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825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новый настраиваемый процесс зоны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272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технологии компаундирования для индустрии полимеров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0697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инновационная концепция разряда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183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Swiss Quality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в лучшем виде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542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Инновационная концепция управления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518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ru-RU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новая смешивая машина от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267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15:39:11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новое поколение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compounder </a:t>
                      </a:r>
                      <a:r>
                        <a:rPr kumimoji="0" lang="az-Cyrl-AZ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от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522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Concepto innovador de control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62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Swiss Quality en todo su esplendor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42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La nueva máquina de amasadoras de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392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1DD9CB-A7ED-4A3B-8C54-16D9C631C5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49596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76C5E-E8B2-4882-B962-4BDBF45B9D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F66FA6-17AE-4298-9E9B-CA8370366C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35339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59141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40444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77092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5644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35640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7004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007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La nueva máquina de amasadoras de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5515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Nueva zona de proceso configurable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8516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Concepto innovador de descarga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1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15:19:15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Tecnología de amasadoras para la industria de polímeros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38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Swiss Quality in Bestform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07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Neue konfigurierbare Prozesszone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93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Die neue Compoundiermaschine von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83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Innovatives Austragskonzept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6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Neue Compounder-Generation von BUSS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1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Innovatives Steuerungskonzept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9055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E5118E-CF00-46B5-993E-2F9337F28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27166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D8B28-39BC-4884-84F9-C544A2D2F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Buss AG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5AEF33-68DF-4DDB-A49D-EE96B61C89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9784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288443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744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4291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1008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2720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83601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8604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Buss AG - 2018-10-29 15:04:21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COMPEO - Compoundier-Technologie für die Polymerindustrie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5191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738D0A-8D53-45CD-91FA-4784E4E085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4977906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73306-E606-4863-BC04-859F0EA49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0D9553-92BF-423B-8602-27E55E79AE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703305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1E45E-FF7A-469D-A4A4-311340E8E0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827301-500C-447C-95CE-A9E3DC911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696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6E5DB-AA7F-4216-8663-FDD88894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Total Video Views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B5AB04-E387-4C6E-A180-7B81775D08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38785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123370-D62F-42BA-9F0E-E7B7720D49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A52B9-29B6-4D6B-9FE7-1548F1FB1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0610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EA665-4C4C-47D2-B2DD-52388C6A7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| Buss AG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1A3C59-B366-4D17-9AA9-50EE311D55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5515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3A713D-BEEB-4538-BD1D-A0716E4539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155A0D-4E45-4003-8A7D-81449FE90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9662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364</Words>
  <Application>Microsoft Office PowerPoint</Application>
  <PresentationFormat>On-screen Show (4:3)</PresentationFormat>
  <Paragraphs>171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BUSS YouTube</vt:lpstr>
      <vt:lpstr>Youtube Key Metrics Table | Buss AG</vt:lpstr>
      <vt:lpstr>Youtube Videos Table | Buss AG - 1 of 3</vt:lpstr>
      <vt:lpstr>Youtube Videos Table | Buss AG - 2 of 3</vt:lpstr>
      <vt:lpstr>Youtube Videos Table | Buss AG - 3 of 3</vt:lpstr>
      <vt:lpstr>Youtube Total Videos | Buss AG</vt:lpstr>
      <vt:lpstr>Youtube Total Video Views | Buss AG</vt:lpstr>
      <vt:lpstr>Youtube Subscribers | Buss AG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BUSS YouTube</dc:title>
  <dc:creator>Administrator</dc:creator>
  <cp:lastModifiedBy>Administrator</cp:lastModifiedBy>
  <cp:revision>1</cp:revision>
  <dcterms:created xsi:type="dcterms:W3CDTF">2018-11-05T10:02:28Z</dcterms:created>
  <dcterms:modified xsi:type="dcterms:W3CDTF">2018-11-05T10:02:53Z</dcterms:modified>
</cp:coreProperties>
</file>