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A1F8-D687-4AB8-8B52-C657618C0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Facebook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6723E1-91F6-4ECB-A4C7-7805554533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156466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24469-9546-48A0-9157-B8E887F5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136D30-4462-4B2F-BE3F-279A1D925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970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246513696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302504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2276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291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178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6152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1041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5815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4916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1288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8850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801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990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3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25.9091 %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18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93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2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7.2874 %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1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55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35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C53BD-2747-46D5-9A96-FB94A41AD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459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95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BUSS Facebook Overview</vt:lpstr>
      <vt:lpstr>Facebook Key Metrics by Month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Facebook Overview</dc:title>
  <dc:creator>Administrator</dc:creator>
  <cp:lastModifiedBy>Administrator</cp:lastModifiedBy>
  <cp:revision>1</cp:revision>
  <dcterms:created xsi:type="dcterms:W3CDTF">2018-11-05T09:39:08Z</dcterms:created>
  <dcterms:modified xsi:type="dcterms:W3CDTF">2018-11-05T09:39:14Z</dcterms:modified>
</cp:coreProperties>
</file>