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ATESTEO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3</c:v>
                </c:pt>
                <c:pt idx="2">
                  <c:v>9</c:v>
                </c:pt>
                <c:pt idx="3">
                  <c:v>3</c:v>
                </c:pt>
                <c:pt idx="4">
                  <c:v>6</c:v>
                </c:pt>
                <c:pt idx="5">
                  <c:v>3</c:v>
                </c:pt>
                <c:pt idx="6">
                  <c:v>0</c:v>
                </c:pt>
                <c:pt idx="7">
                  <c:v>7</c:v>
                </c:pt>
                <c:pt idx="8">
                  <c:v>3</c:v>
                </c:pt>
                <c:pt idx="9">
                  <c:v>10</c:v>
                </c:pt>
                <c:pt idx="10">
                  <c:v>5</c:v>
                </c:pt>
                <c:pt idx="11">
                  <c:v>4</c:v>
                </c:pt>
                <c:pt idx="12">
                  <c:v>1</c:v>
                </c:pt>
                <c:pt idx="13">
                  <c:v>5</c:v>
                </c:pt>
                <c:pt idx="14">
                  <c:v>3</c:v>
                </c:pt>
                <c:pt idx="15">
                  <c:v>1</c:v>
                </c:pt>
                <c:pt idx="16">
                  <c:v>13</c:v>
                </c:pt>
                <c:pt idx="17">
                  <c:v>0</c:v>
                </c:pt>
                <c:pt idx="18">
                  <c:v>6</c:v>
                </c:pt>
                <c:pt idx="19">
                  <c:v>0</c:v>
                </c:pt>
                <c:pt idx="20">
                  <c:v>1</c:v>
                </c:pt>
                <c:pt idx="21">
                  <c:v>6</c:v>
                </c:pt>
                <c:pt idx="22">
                  <c:v>6</c:v>
                </c:pt>
                <c:pt idx="23">
                  <c:v>2</c:v>
                </c:pt>
                <c:pt idx="24">
                  <c:v>6</c:v>
                </c:pt>
                <c:pt idx="25">
                  <c:v>2</c:v>
                </c:pt>
                <c:pt idx="26">
                  <c:v>2</c:v>
                </c:pt>
                <c:pt idx="27">
                  <c:v>0</c:v>
                </c:pt>
                <c:pt idx="28">
                  <c:v>23</c:v>
                </c:pt>
                <c:pt idx="29">
                  <c:v>9</c:v>
                </c:pt>
                <c:pt idx="3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CF-4027-9481-8A6E4AB675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745208"/>
        <c:axId val="362745864"/>
      </c:lineChart>
      <c:dateAx>
        <c:axId val="362745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745864"/>
        <c:crosses val="autoZero"/>
        <c:auto val="1"/>
        <c:lblOffset val="100"/>
        <c:baseTimeUnit val="days"/>
      </c:dateAx>
      <c:valAx>
        <c:axId val="36274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74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ATESTEO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4">
                  <c:v>9</c:v>
                </c:pt>
                <c:pt idx="15">
                  <c:v>9</c:v>
                </c:pt>
                <c:pt idx="16">
                  <c:v>9</c:v>
                </c:pt>
                <c:pt idx="17">
                  <c:v>9</c:v>
                </c:pt>
                <c:pt idx="18">
                  <c:v>9</c:v>
                </c:pt>
                <c:pt idx="19">
                  <c:v>9</c:v>
                </c:pt>
                <c:pt idx="20">
                  <c:v>9</c:v>
                </c:pt>
                <c:pt idx="21">
                  <c:v>9</c:v>
                </c:pt>
                <c:pt idx="22">
                  <c:v>9</c:v>
                </c:pt>
                <c:pt idx="23">
                  <c:v>9</c:v>
                </c:pt>
                <c:pt idx="24">
                  <c:v>9</c:v>
                </c:pt>
                <c:pt idx="25">
                  <c:v>9</c:v>
                </c:pt>
                <c:pt idx="26">
                  <c:v>9</c:v>
                </c:pt>
                <c:pt idx="27">
                  <c:v>9</c:v>
                </c:pt>
                <c:pt idx="28">
                  <c:v>9</c:v>
                </c:pt>
                <c:pt idx="29">
                  <c:v>9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8D-4BE4-9FF2-5D01EC3111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453928"/>
        <c:axId val="359448680"/>
      </c:lineChart>
      <c:dateAx>
        <c:axId val="359453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448680"/>
        <c:crosses val="autoZero"/>
        <c:auto val="1"/>
        <c:lblOffset val="100"/>
        <c:baseTimeUnit val="days"/>
      </c:dateAx>
      <c:valAx>
        <c:axId val="359448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453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ATESTEO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4">
                  <c:v>12</c:v>
                </c:pt>
                <c:pt idx="15">
                  <c:v>12</c:v>
                </c:pt>
                <c:pt idx="16">
                  <c:v>12</c:v>
                </c:pt>
                <c:pt idx="17">
                  <c:v>12</c:v>
                </c:pt>
                <c:pt idx="18">
                  <c:v>12</c:v>
                </c:pt>
                <c:pt idx="19">
                  <c:v>12</c:v>
                </c:pt>
                <c:pt idx="20">
                  <c:v>12</c:v>
                </c:pt>
                <c:pt idx="21">
                  <c:v>12</c:v>
                </c:pt>
                <c:pt idx="22">
                  <c:v>12</c:v>
                </c:pt>
                <c:pt idx="23">
                  <c:v>12</c:v>
                </c:pt>
                <c:pt idx="24">
                  <c:v>12</c:v>
                </c:pt>
                <c:pt idx="25">
                  <c:v>12</c:v>
                </c:pt>
                <c:pt idx="26">
                  <c:v>12</c:v>
                </c:pt>
                <c:pt idx="27">
                  <c:v>12</c:v>
                </c:pt>
                <c:pt idx="28">
                  <c:v>12</c:v>
                </c:pt>
                <c:pt idx="29">
                  <c:v>12</c:v>
                </c:pt>
                <c:pt idx="3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35-40D0-86A6-0F2D36B1E3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829240"/>
        <c:axId val="288832192"/>
      </c:lineChart>
      <c:dateAx>
        <c:axId val="288829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832192"/>
        <c:crosses val="autoZero"/>
        <c:auto val="1"/>
        <c:lblOffset val="100"/>
        <c:baseTimeUnit val="days"/>
      </c:dateAx>
      <c:valAx>
        <c:axId val="28883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82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BFF95-8F9E-4FB6-94E9-C9E6A62D2C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Atesteo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D499BF-AAF4-476F-85BC-FBB1B483FC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755549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B4217-B6A5-4DC8-A805-CD1A0A708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ATESTEO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A6F610-50BC-4E98-8AE6-FA3987B75B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3426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841219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416329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78426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7220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255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613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BC1ACD-5F65-4020-AE7E-59C075D34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252826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D3076-CAF6-4F5F-8A45-545E4437F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ATESTEO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66B373-010F-4599-9F39-0F0946BC07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4709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305E0-5F34-4D7B-817D-272709944F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E65E3-B8EF-4B6F-8E6E-3CD6C9301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405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9E518-D47D-45F4-9995-627E97153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ATESTEO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FB3CFC-8B6A-4718-9579-CC3568DE37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83741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99122-14A7-4CEB-8C21-A3999C7E82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CB842-DC89-40BF-AD76-D2F16F08E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999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05B0A-902E-4F70-8CE0-3DE05A5A3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ATESTEO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1D0DA9-4691-488D-8CD3-A2608D50E2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48840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90C1DA-5049-44E4-83A8-B9DA2893A7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A7DF5-68BC-4645-B3B6-8B4182372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0750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Atesteo YouTube</vt:lpstr>
      <vt:lpstr>Youtube Key Metrics Table | ATESTEO</vt:lpstr>
      <vt:lpstr>Youtube Private Video Views | ATESTEO</vt:lpstr>
      <vt:lpstr>Youtube Subscribers | ATESTEO</vt:lpstr>
      <vt:lpstr>Youtube Total Videos | ATESTEO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Atesteo YouTube</dc:title>
  <dc:creator>Administrator</dc:creator>
  <cp:lastModifiedBy>Administrator</cp:lastModifiedBy>
  <cp:revision>1</cp:revision>
  <dcterms:created xsi:type="dcterms:W3CDTF">2018-11-05T08:30:42Z</dcterms:created>
  <dcterms:modified xsi:type="dcterms:W3CDTF">2018-11-05T08:30:59Z</dcterms:modified>
</cp:coreProperties>
</file>