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0091B8-1DB3-432C-A99C-44470B389F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by Month | TrendSet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0E332AE-CE05-4E11-A167-10D40585E28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99303938"/>
              </p:ext>
            </p:extLst>
          </p:nvPr>
        </p:nvGraphicFramePr>
        <p:xfrm>
          <a:off x="457200" y="1731963"/>
          <a:ext cx="8229600" cy="2590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6404">
                  <a:extLst>
                    <a:ext uri="{9D8B030D-6E8A-4147-A177-3AD203B41FA5}">
                      <a16:colId xmlns:a16="http://schemas.microsoft.com/office/drawing/2014/main" val="792803422"/>
                    </a:ext>
                  </a:extLst>
                </a:gridCol>
                <a:gridCol w="946404">
                  <a:extLst>
                    <a:ext uri="{9D8B030D-6E8A-4147-A177-3AD203B41FA5}">
                      <a16:colId xmlns:a16="http://schemas.microsoft.com/office/drawing/2014/main" val="224044745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1598529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9698251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2552924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1986916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0750900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1587462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2455689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7366797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9157273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8335652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578155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Month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 of 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Paid 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Organic 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 of Organic 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Consumptions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88923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TrendSet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2018 - 05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3.7045 %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18814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TrendSet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2018 - 06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64432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59641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62557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59641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0.9328 %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32990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TrendSet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2018 - 07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100703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100703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8.9064 %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61972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TrendSet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2018 - 08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4.1356 %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96621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953CC9-BD2A-4236-9EC4-439323DF70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05/01/2018 - 08/31/2018</a:t>
            </a:r>
          </a:p>
        </p:txBody>
      </p:sp>
    </p:spTree>
    <p:extLst>
      <p:ext uri="{BB962C8B-B14F-4D97-AF65-F5344CB8AC3E}">
        <p14:creationId xmlns:p14="http://schemas.microsoft.com/office/powerpoint/2010/main" val="256332489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116</Words>
  <Application>Microsoft Office PowerPoint</Application>
  <PresentationFormat>On-screen Show (4:3)</PresentationFormat>
  <Paragraphs>67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Key Metrics by Month | TrendSet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by Month | TrendSet</dc:title>
  <dc:creator>Administrator</dc:creator>
  <cp:lastModifiedBy>Administrator</cp:lastModifiedBy>
  <cp:revision>1</cp:revision>
  <dcterms:created xsi:type="dcterms:W3CDTF">2018-10-29T11:48:42Z</dcterms:created>
  <dcterms:modified xsi:type="dcterms:W3CDTF">2018-10-29T11:48:57Z</dcterms:modified>
</cp:coreProperties>
</file>