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2192</c:v>
                </c:pt>
                <c:pt idx="1">
                  <c:v>2193</c:v>
                </c:pt>
                <c:pt idx="2">
                  <c:v>2193</c:v>
                </c:pt>
                <c:pt idx="3">
                  <c:v>2194</c:v>
                </c:pt>
                <c:pt idx="4">
                  <c:v>2193</c:v>
                </c:pt>
                <c:pt idx="5">
                  <c:v>2194</c:v>
                </c:pt>
                <c:pt idx="6">
                  <c:v>2193</c:v>
                </c:pt>
                <c:pt idx="7">
                  <c:v>2197</c:v>
                </c:pt>
                <c:pt idx="8">
                  <c:v>2198</c:v>
                </c:pt>
                <c:pt idx="9">
                  <c:v>2200</c:v>
                </c:pt>
                <c:pt idx="10">
                  <c:v>2201</c:v>
                </c:pt>
                <c:pt idx="11">
                  <c:v>2199</c:v>
                </c:pt>
                <c:pt idx="12">
                  <c:v>2201</c:v>
                </c:pt>
                <c:pt idx="13">
                  <c:v>2202</c:v>
                </c:pt>
                <c:pt idx="14">
                  <c:v>2201</c:v>
                </c:pt>
                <c:pt idx="15">
                  <c:v>2199</c:v>
                </c:pt>
                <c:pt idx="16">
                  <c:v>2198</c:v>
                </c:pt>
                <c:pt idx="17">
                  <c:v>2197</c:v>
                </c:pt>
                <c:pt idx="18">
                  <c:v>2198</c:v>
                </c:pt>
                <c:pt idx="19">
                  <c:v>2198</c:v>
                </c:pt>
                <c:pt idx="20">
                  <c:v>2197</c:v>
                </c:pt>
                <c:pt idx="21">
                  <c:v>2198</c:v>
                </c:pt>
                <c:pt idx="22">
                  <c:v>2198</c:v>
                </c:pt>
                <c:pt idx="23">
                  <c:v>2197</c:v>
                </c:pt>
                <c:pt idx="24">
                  <c:v>2196</c:v>
                </c:pt>
                <c:pt idx="25">
                  <c:v>2195</c:v>
                </c:pt>
                <c:pt idx="26">
                  <c:v>2192</c:v>
                </c:pt>
                <c:pt idx="27">
                  <c:v>2192</c:v>
                </c:pt>
                <c:pt idx="28">
                  <c:v>2191</c:v>
                </c:pt>
                <c:pt idx="29">
                  <c:v>2190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22-4EC6-A7AC-3B50D04C8C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370232"/>
        <c:axId val="343370560"/>
      </c:lineChart>
      <c:dateAx>
        <c:axId val="343370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370560"/>
        <c:crosses val="autoZero"/>
        <c:auto val="1"/>
        <c:lblOffset val="100"/>
        <c:baseTimeUnit val="days"/>
      </c:dateAx>
      <c:valAx>
        <c:axId val="34337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370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-1</c:v>
                </c:pt>
                <c:pt idx="5">
                  <c:v>1</c:v>
                </c:pt>
                <c:pt idx="6">
                  <c:v>-1</c:v>
                </c:pt>
                <c:pt idx="7">
                  <c:v>4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-2</c:v>
                </c:pt>
                <c:pt idx="12">
                  <c:v>2</c:v>
                </c:pt>
                <c:pt idx="13">
                  <c:v>1</c:v>
                </c:pt>
                <c:pt idx="14">
                  <c:v>-1</c:v>
                </c:pt>
                <c:pt idx="15">
                  <c:v>-2</c:v>
                </c:pt>
                <c:pt idx="16">
                  <c:v>-1</c:v>
                </c:pt>
                <c:pt idx="17">
                  <c:v>-1</c:v>
                </c:pt>
                <c:pt idx="18">
                  <c:v>1</c:v>
                </c:pt>
                <c:pt idx="19">
                  <c:v>0</c:v>
                </c:pt>
                <c:pt idx="20">
                  <c:v>-1</c:v>
                </c:pt>
                <c:pt idx="21">
                  <c:v>1</c:v>
                </c:pt>
                <c:pt idx="22">
                  <c:v>0</c:v>
                </c:pt>
                <c:pt idx="23">
                  <c:v>-1</c:v>
                </c:pt>
                <c:pt idx="24">
                  <c:v>-1</c:v>
                </c:pt>
                <c:pt idx="25">
                  <c:v>-1</c:v>
                </c:pt>
                <c:pt idx="26">
                  <c:v>-3</c:v>
                </c:pt>
                <c:pt idx="27">
                  <c:v>0</c:v>
                </c:pt>
                <c:pt idx="28">
                  <c:v>-1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0F-4FE6-97CD-CB0AECE2DA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556624"/>
        <c:axId val="340554328"/>
      </c:lineChart>
      <c:dateAx>
        <c:axId val="340556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54328"/>
        <c:crosses val="autoZero"/>
        <c:auto val="1"/>
        <c:lblOffset val="100"/>
        <c:baseTimeUnit val="days"/>
      </c:dateAx>
      <c:valAx>
        <c:axId val="340554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5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A4-470D-B35C-7C8308C0FB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077008"/>
        <c:axId val="348073400"/>
      </c:lineChart>
      <c:dateAx>
        <c:axId val="348077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073400"/>
        <c:crosses val="autoZero"/>
        <c:auto val="1"/>
        <c:lblOffset val="100"/>
        <c:baseTimeUnit val="days"/>
      </c:dateAx>
      <c:valAx>
        <c:axId val="34807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07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B1-4949-96F7-2278F4D0F1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072416"/>
        <c:axId val="348077336"/>
      </c:lineChart>
      <c:dateAx>
        <c:axId val="348072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077336"/>
        <c:crosses val="autoZero"/>
        <c:auto val="1"/>
        <c:lblOffset val="100"/>
        <c:baseTimeUnit val="days"/>
      </c:dateAx>
      <c:valAx>
        <c:axId val="348077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07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8A-4BED-8C7C-0436A8E665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3450216"/>
        <c:axId val="287399688"/>
      </c:barChart>
      <c:catAx>
        <c:axId val="34345021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99688"/>
        <c:crosses val="autoZero"/>
        <c:auto val="1"/>
        <c:lblAlgn val="ctr"/>
        <c:lblOffset val="100"/>
        <c:noMultiLvlLbl val="0"/>
      </c:catAx>
      <c:valAx>
        <c:axId val="287399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450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51-4B9D-9E9A-B674EF7BB1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401328"/>
        <c:axId val="287401656"/>
      </c:lineChart>
      <c:dateAx>
        <c:axId val="287401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01656"/>
        <c:crosses val="autoZero"/>
        <c:auto val="1"/>
        <c:lblOffset val="100"/>
        <c:baseTimeUnit val="days"/>
      </c:dateAx>
      <c:valAx>
        <c:axId val="287401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0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76-4302-BD2A-C86FD3190B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403296"/>
        <c:axId val="287401984"/>
      </c:lineChart>
      <c:dateAx>
        <c:axId val="287403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01984"/>
        <c:crosses val="autoZero"/>
        <c:auto val="1"/>
        <c:lblOffset val="100"/>
        <c:baseTimeUnit val="days"/>
      </c:dateAx>
      <c:valAx>
        <c:axId val="287401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0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trendset.muenchen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49-4F73-9550-75DC35261D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410512"/>
        <c:axId val="287407560"/>
      </c:barChart>
      <c:catAx>
        <c:axId val="28741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07560"/>
        <c:crosses val="autoZero"/>
        <c:auto val="1"/>
        <c:lblAlgn val="ctr"/>
        <c:lblOffset val="100"/>
        <c:noMultiLvlLbl val="0"/>
      </c:catAx>
      <c:valAx>
        <c:axId val="28740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1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1AEE7-CD7B-4F65-9F1D-D61E9FCD28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TrendSet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A0D4CC-F9CD-46F6-9565-DD27CB0876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647429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C5AD3-EE08-41C2-994C-3A67F77CD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trendset.muenchen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BBB937-0505-4A31-979C-DF95B120BF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8155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9630021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3025345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38326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1843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6956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907582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8641452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7945703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43802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7289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893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336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C175F-709C-485C-9203-20FBFC1F31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424616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4D07C-98FA-4867-A08F-236321140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1E639F-09FD-45F7-B5C5-8DE6F784CF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0862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2F8F5D-948F-4AE2-B76C-0729CE425D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26EE77-2D4B-44C7-8095-7107BFB59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778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1F048-09DD-4C8C-BD2A-E917E832B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4F9F08-0332-4536-8742-38E2BBEFED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89537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71E18B-3F60-47A0-AAEF-3D78EEBD0E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3DAE3-89C7-4B4E-AEB1-D7F295951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507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1681B-0078-4C1C-8DA7-DD1FF0AB7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trendset.muenchen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7E6505-65E7-469C-8ED5-82526652F1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1054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762077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72524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5978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6106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9709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764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5530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2303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398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199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328AE-BD74-4459-A0A9-54E09247E5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4109578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03E69-918F-4D42-ABAE-63D8E06AF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B73F95-0809-4B74-A890-91F9247111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46411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208FB-CDC0-49C8-8DDE-1E2D92087C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4A076F-45FC-4C42-980C-B20EF0AFF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376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8C429-DB6F-4CE1-B205-4ACACD134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B4714E-DA94-4442-9AD0-5EC575C29E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07980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B4208A-B3E6-404F-A7D3-F83F5F05F6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B2637-3B71-45D8-89C8-1214BE777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170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CC007-273F-442D-9B9E-96C8F644E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39B3DA-2F4C-436D-9FFC-31C2F010C2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5514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1905FE-1B38-42AC-9C62-E13D5ED174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01E46-D120-4CF0-B216-60B9E4F45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360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CDF69-77B4-4EB2-B3C3-B1762D4BA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C1A933-8723-4DCB-AEC6-C121BBF800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48959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A9297-EE9B-4D62-BEC4-89823D959A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A185F-780C-43CD-B2B2-AD8279981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186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0C32F-6003-4DA2-89A8-060360456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4D27AD-6F00-4A91-A529-182830FFD0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77298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1B7240-A3C5-4538-BC13-16B74166AB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F6B5BD-3476-4C0A-B557-567898A3B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4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EDECD-1040-4908-9E60-6CC933006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439E62-C1EC-4B5E-BE98-8D653CDAB0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7113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075BDE-2C40-4426-AF03-15221DED15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BFFA6-0CE3-44AA-8EDA-8616BC519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4053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182</Words>
  <Application>Microsoft Office PowerPoint</Application>
  <PresentationFormat>On-screen Show (4:3)</PresentationFormat>
  <Paragraphs>66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TrendSet Instagram</vt:lpstr>
      <vt:lpstr>Instagram Key Metrics Table | trendset.muenchen</vt:lpstr>
      <vt:lpstr>Instagram Followers Total | trendset.muenchen</vt:lpstr>
      <vt:lpstr>Instagram Followers Change | trendset.muenchen</vt:lpstr>
      <vt:lpstr>Instagram Followers Table | trendset.muenchen</vt:lpstr>
      <vt:lpstr>Instagram Posts | trendset.muenchen</vt:lpstr>
      <vt:lpstr>Instagram Interaction Rate | trendset.muenchen</vt:lpstr>
      <vt:lpstr>Instagram Organic Reach by Post Type  | trendset.muenchen</vt:lpstr>
      <vt:lpstr>Reach  | trendset.muenchen</vt:lpstr>
      <vt:lpstr>Impressions  | trendset.muenchen</vt:lpstr>
      <vt:lpstr>Instagram Total Interactions | trendset.muenchen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TrendSet Instagram</dc:title>
  <dc:creator>Administrator</dc:creator>
  <cp:lastModifiedBy>Administrator</cp:lastModifiedBy>
  <cp:revision>1</cp:revision>
  <dcterms:created xsi:type="dcterms:W3CDTF">2018-10-22T06:52:30Z</dcterms:created>
  <dcterms:modified xsi:type="dcterms:W3CDTF">2018-10-22T06:53:14Z</dcterms:modified>
</cp:coreProperties>
</file>