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  <c:pt idx="32">
                  <c:v>43345</c:v>
                </c:pt>
                <c:pt idx="33">
                  <c:v>43346</c:v>
                </c:pt>
                <c:pt idx="34">
                  <c:v>43347</c:v>
                </c:pt>
                <c:pt idx="35">
                  <c:v>43348</c:v>
                </c:pt>
                <c:pt idx="36">
                  <c:v>43349</c:v>
                </c:pt>
                <c:pt idx="37">
                  <c:v>43350</c:v>
                </c:pt>
                <c:pt idx="38">
                  <c:v>43351</c:v>
                </c:pt>
                <c:pt idx="39">
                  <c:v>43352</c:v>
                </c:pt>
                <c:pt idx="40">
                  <c:v>43353</c:v>
                </c:pt>
                <c:pt idx="41">
                  <c:v>43354</c:v>
                </c:pt>
                <c:pt idx="42">
                  <c:v>43355</c:v>
                </c:pt>
                <c:pt idx="43">
                  <c:v>43356</c:v>
                </c:pt>
                <c:pt idx="44">
                  <c:v>43357</c:v>
                </c:pt>
                <c:pt idx="45">
                  <c:v>43358</c:v>
                </c:pt>
                <c:pt idx="46">
                  <c:v>43359</c:v>
                </c:pt>
                <c:pt idx="47">
                  <c:v>43360</c:v>
                </c:pt>
                <c:pt idx="48">
                  <c:v>43361</c:v>
                </c:pt>
                <c:pt idx="49">
                  <c:v>43362</c:v>
                </c:pt>
                <c:pt idx="50">
                  <c:v>43363</c:v>
                </c:pt>
                <c:pt idx="51">
                  <c:v>43364</c:v>
                </c:pt>
                <c:pt idx="52">
                  <c:v>43365</c:v>
                </c:pt>
                <c:pt idx="53">
                  <c:v>43366</c:v>
                </c:pt>
                <c:pt idx="54">
                  <c:v>43367</c:v>
                </c:pt>
                <c:pt idx="55">
                  <c:v>43368</c:v>
                </c:pt>
                <c:pt idx="56">
                  <c:v>43369</c:v>
                </c:pt>
                <c:pt idx="57">
                  <c:v>43370</c:v>
                </c:pt>
                <c:pt idx="58">
                  <c:v>43371</c:v>
                </c:pt>
                <c:pt idx="59">
                  <c:v>43372</c:v>
                </c:pt>
                <c:pt idx="60">
                  <c:v>43373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46">
                  <c:v>118389</c:v>
                </c:pt>
                <c:pt idx="47">
                  <c:v>118595</c:v>
                </c:pt>
                <c:pt idx="48">
                  <c:v>118857</c:v>
                </c:pt>
                <c:pt idx="49">
                  <c:v>119218</c:v>
                </c:pt>
                <c:pt idx="50">
                  <c:v>119529</c:v>
                </c:pt>
                <c:pt idx="51">
                  <c:v>120018</c:v>
                </c:pt>
                <c:pt idx="52">
                  <c:v>120407</c:v>
                </c:pt>
                <c:pt idx="53">
                  <c:v>121072</c:v>
                </c:pt>
                <c:pt idx="54">
                  <c:v>121644</c:v>
                </c:pt>
                <c:pt idx="55">
                  <c:v>122217</c:v>
                </c:pt>
                <c:pt idx="56">
                  <c:v>122916</c:v>
                </c:pt>
                <c:pt idx="57">
                  <c:v>124110</c:v>
                </c:pt>
                <c:pt idx="58">
                  <c:v>124903</c:v>
                </c:pt>
                <c:pt idx="59">
                  <c:v>125634</c:v>
                </c:pt>
                <c:pt idx="60">
                  <c:v>127215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1D-4A7E-965C-5A0ED66D1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719184"/>
        <c:axId val="439672800"/>
      </c:lineChart>
      <c:dateAx>
        <c:axId val="434719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672800"/>
        <c:crosses val="autoZero"/>
        <c:auto val="1"/>
        <c:lblOffset val="100"/>
        <c:baseTimeUnit val="days"/>
      </c:dateAx>
      <c:valAx>
        <c:axId val="43967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1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  <c:pt idx="32">
                  <c:v>43345</c:v>
                </c:pt>
                <c:pt idx="33">
                  <c:v>43346</c:v>
                </c:pt>
                <c:pt idx="34">
                  <c:v>43347</c:v>
                </c:pt>
                <c:pt idx="35">
                  <c:v>43348</c:v>
                </c:pt>
                <c:pt idx="36">
                  <c:v>43349</c:v>
                </c:pt>
                <c:pt idx="37">
                  <c:v>43350</c:v>
                </c:pt>
                <c:pt idx="38">
                  <c:v>43351</c:v>
                </c:pt>
                <c:pt idx="39">
                  <c:v>43352</c:v>
                </c:pt>
                <c:pt idx="40">
                  <c:v>43353</c:v>
                </c:pt>
                <c:pt idx="41">
                  <c:v>43354</c:v>
                </c:pt>
                <c:pt idx="42">
                  <c:v>43355</c:v>
                </c:pt>
                <c:pt idx="43">
                  <c:v>43356</c:v>
                </c:pt>
                <c:pt idx="44">
                  <c:v>43357</c:v>
                </c:pt>
                <c:pt idx="45">
                  <c:v>43358</c:v>
                </c:pt>
                <c:pt idx="46">
                  <c:v>43359</c:v>
                </c:pt>
                <c:pt idx="47">
                  <c:v>43360</c:v>
                </c:pt>
                <c:pt idx="48">
                  <c:v>43361</c:v>
                </c:pt>
                <c:pt idx="49">
                  <c:v>43362</c:v>
                </c:pt>
                <c:pt idx="50">
                  <c:v>43363</c:v>
                </c:pt>
                <c:pt idx="51">
                  <c:v>43364</c:v>
                </c:pt>
                <c:pt idx="52">
                  <c:v>43365</c:v>
                </c:pt>
                <c:pt idx="53">
                  <c:v>43366</c:v>
                </c:pt>
                <c:pt idx="54">
                  <c:v>43367</c:v>
                </c:pt>
                <c:pt idx="55">
                  <c:v>43368</c:v>
                </c:pt>
                <c:pt idx="56">
                  <c:v>43369</c:v>
                </c:pt>
                <c:pt idx="57">
                  <c:v>43370</c:v>
                </c:pt>
                <c:pt idx="58">
                  <c:v>43371</c:v>
                </c:pt>
                <c:pt idx="59">
                  <c:v>43372</c:v>
                </c:pt>
                <c:pt idx="60">
                  <c:v>43373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46">
                  <c:v>80</c:v>
                </c:pt>
                <c:pt idx="47">
                  <c:v>80</c:v>
                </c:pt>
                <c:pt idx="48">
                  <c:v>81</c:v>
                </c:pt>
                <c:pt idx="49">
                  <c:v>81</c:v>
                </c:pt>
                <c:pt idx="50">
                  <c:v>81</c:v>
                </c:pt>
                <c:pt idx="51">
                  <c:v>82</c:v>
                </c:pt>
                <c:pt idx="52">
                  <c:v>83</c:v>
                </c:pt>
                <c:pt idx="53">
                  <c:v>87</c:v>
                </c:pt>
                <c:pt idx="54">
                  <c:v>86</c:v>
                </c:pt>
                <c:pt idx="55">
                  <c:v>88</c:v>
                </c:pt>
                <c:pt idx="56">
                  <c:v>91</c:v>
                </c:pt>
                <c:pt idx="57">
                  <c:v>94</c:v>
                </c:pt>
                <c:pt idx="58">
                  <c:v>95</c:v>
                </c:pt>
                <c:pt idx="59">
                  <c:v>99</c:v>
                </c:pt>
                <c:pt idx="60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B9-4E71-99DB-E7B115ECF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673128"/>
        <c:axId val="439676080"/>
      </c:lineChart>
      <c:dateAx>
        <c:axId val="439673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676080"/>
        <c:crosses val="autoZero"/>
        <c:auto val="1"/>
        <c:lblOffset val="100"/>
        <c:baseTimeUnit val="days"/>
      </c:dateAx>
      <c:valAx>
        <c:axId val="43967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67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  <c:pt idx="32">
                  <c:v>43345</c:v>
                </c:pt>
                <c:pt idx="33">
                  <c:v>43346</c:v>
                </c:pt>
                <c:pt idx="34">
                  <c:v>43347</c:v>
                </c:pt>
                <c:pt idx="35">
                  <c:v>43348</c:v>
                </c:pt>
                <c:pt idx="36">
                  <c:v>43349</c:v>
                </c:pt>
                <c:pt idx="37">
                  <c:v>43350</c:v>
                </c:pt>
                <c:pt idx="38">
                  <c:v>43351</c:v>
                </c:pt>
                <c:pt idx="39">
                  <c:v>43352</c:v>
                </c:pt>
                <c:pt idx="40">
                  <c:v>43353</c:v>
                </c:pt>
                <c:pt idx="41">
                  <c:v>43354</c:v>
                </c:pt>
                <c:pt idx="42">
                  <c:v>43355</c:v>
                </c:pt>
                <c:pt idx="43">
                  <c:v>43356</c:v>
                </c:pt>
                <c:pt idx="44">
                  <c:v>43357</c:v>
                </c:pt>
                <c:pt idx="45">
                  <c:v>43358</c:v>
                </c:pt>
                <c:pt idx="46">
                  <c:v>43359</c:v>
                </c:pt>
                <c:pt idx="47">
                  <c:v>43360</c:v>
                </c:pt>
                <c:pt idx="48">
                  <c:v>43361</c:v>
                </c:pt>
                <c:pt idx="49">
                  <c:v>43362</c:v>
                </c:pt>
                <c:pt idx="50">
                  <c:v>43363</c:v>
                </c:pt>
                <c:pt idx="51">
                  <c:v>43364</c:v>
                </c:pt>
                <c:pt idx="52">
                  <c:v>43365</c:v>
                </c:pt>
                <c:pt idx="53">
                  <c:v>43366</c:v>
                </c:pt>
                <c:pt idx="54">
                  <c:v>43367</c:v>
                </c:pt>
                <c:pt idx="55">
                  <c:v>43368</c:v>
                </c:pt>
                <c:pt idx="56">
                  <c:v>43369</c:v>
                </c:pt>
                <c:pt idx="57">
                  <c:v>43370</c:v>
                </c:pt>
                <c:pt idx="58">
                  <c:v>43371</c:v>
                </c:pt>
                <c:pt idx="59">
                  <c:v>43372</c:v>
                </c:pt>
                <c:pt idx="60">
                  <c:v>43373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46">
                  <c:v>112</c:v>
                </c:pt>
                <c:pt idx="47">
                  <c:v>112</c:v>
                </c:pt>
                <c:pt idx="48">
                  <c:v>112</c:v>
                </c:pt>
                <c:pt idx="49">
                  <c:v>112</c:v>
                </c:pt>
                <c:pt idx="50">
                  <c:v>112</c:v>
                </c:pt>
                <c:pt idx="51">
                  <c:v>112</c:v>
                </c:pt>
                <c:pt idx="52">
                  <c:v>112</c:v>
                </c:pt>
                <c:pt idx="53">
                  <c:v>112</c:v>
                </c:pt>
                <c:pt idx="54">
                  <c:v>112</c:v>
                </c:pt>
                <c:pt idx="55">
                  <c:v>112</c:v>
                </c:pt>
                <c:pt idx="56">
                  <c:v>112</c:v>
                </c:pt>
                <c:pt idx="57">
                  <c:v>112</c:v>
                </c:pt>
                <c:pt idx="58">
                  <c:v>112</c:v>
                </c:pt>
                <c:pt idx="59">
                  <c:v>112</c:v>
                </c:pt>
                <c:pt idx="60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65-4F18-86FC-BCAA2B028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679688"/>
        <c:axId val="439680672"/>
      </c:lineChart>
      <c:dateAx>
        <c:axId val="439679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680672"/>
        <c:crosses val="autoZero"/>
        <c:auto val="1"/>
        <c:lblOffset val="100"/>
        <c:baseTimeUnit val="days"/>
      </c:dateAx>
      <c:valAx>
        <c:axId val="43968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67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395E2-AAB1-415B-BACF-8034B50FB4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TrendSet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40AD9-614E-40AC-98DC-AF5A7CC329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457701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E7583-68FA-4C18-9015-6394D7DA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TrendSetTV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8D575-7755-47B7-AF78-1190FCF750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95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2497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441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64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386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7044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776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53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14:57:49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im Herbst/Winter 2018.19 (TrendSet Sommer 2018)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70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15:20:59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für Weihnachten 2018 (TrendSet Sommer 2018)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779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15:31:26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Preview Frühjahr/Sommer 2019 (TrendSet Sommer 2018)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93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15:51:53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BIJOUTEX (TrendSet Sommer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763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16:01:41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NEWCOMER (TrendSet Sommer 2018)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51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16:27:23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COUNTRY &amp; STYLE (TrendSet Sommer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6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16:48:00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FINE ARTS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18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COUNTRY &amp; STYLE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40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NEWCOMER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03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BIJOUTEX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357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6CEC4-8D5D-406F-A849-48A4DC3F4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70416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6B6B-9C2F-49D3-9B3C-77BAC122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TrendSetTV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8C6FC-56C2-429E-8DB3-0468AE363A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8467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49233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38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797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3712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9812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98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92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Preview spring/summer 2019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47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for christmas 2018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19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in Autumn/Winter 2018.19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8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15:21:35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FINE ARTS (TrendSet Sommer 2018)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023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99087-93AD-47F5-9116-40647FD5B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06808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BDC6-74D2-4D83-89A4-143ABAA9F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TrendSetTV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ACD770-BA5C-4FF7-93E2-88EB26A13A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768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36736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42786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95458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3790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75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61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0E3E8-8777-4C75-8BC9-56A15E370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6812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A175D-9523-4E3B-A7BA-253D371F1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E5591C-1B09-4961-9DE1-97C8C4C0C3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110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69747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3727060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369183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94182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29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2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97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3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0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069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3BED3-B56F-4ED3-9797-53251976D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960363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E9B42-9389-4F0E-A632-483287B77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TrendSetTV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1520A5-88B3-4C39-BE59-86653CC601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549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6A987-CE12-4B46-BB27-8D3CDFC47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A6CE1-939B-49E8-B3E4-8CEE846C1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751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C0F9E-0514-40D8-B797-17C1CF86C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TrendSetTV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881C8E-47F3-4C31-BD4B-720C315141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1362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21257-B5C1-4124-86DF-7EEDA555C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C2343-EF40-4450-946B-147F1C5A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362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F313-F435-4F7B-B0FC-2576E0FDF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TrendSetTV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5EABEA-BA28-441E-8FE6-90673802B9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3421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11918-6FA3-4AA9-80A8-A0F530280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6D4BB-5F1C-4FD9-B3A6-C81BE5949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788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284</Words>
  <Application>Microsoft Office PowerPoint</Application>
  <PresentationFormat>On-screen Show (4:3)</PresentationFormat>
  <Paragraphs>147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TrendSet YouTube</vt:lpstr>
      <vt:lpstr>Youtube Videos Table | TrendSetTV - 1 of 2</vt:lpstr>
      <vt:lpstr>Youtube Videos Table | TrendSetTV - 2 of 2</vt:lpstr>
      <vt:lpstr>Youtube Key Metrics Table | TrendSetTV</vt:lpstr>
      <vt:lpstr>Youtube Private Devices Table by Channel | TrendSetTV</vt:lpstr>
      <vt:lpstr>Youtube Total Video Views | TrendSetTV</vt:lpstr>
      <vt:lpstr>Youtube Subscribers | TrendSetTV</vt:lpstr>
      <vt:lpstr>Youtube Total Videos | TrendSetTV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TrendSet YouTube</dc:title>
  <dc:creator>Administrator</dc:creator>
  <cp:lastModifiedBy>Administrator</cp:lastModifiedBy>
  <cp:revision>1</cp:revision>
  <dcterms:created xsi:type="dcterms:W3CDTF">2018-10-16T07:59:25Z</dcterms:created>
  <dcterms:modified xsi:type="dcterms:W3CDTF">2018-10-16T07:59:49Z</dcterms:modified>
</cp:coreProperties>
</file>