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A4-4D53-B063-203D76446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56752"/>
        <c:axId val="351457080"/>
      </c:lineChart>
      <c:dateAx>
        <c:axId val="351456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57080"/>
        <c:crosses val="autoZero"/>
        <c:auto val="1"/>
        <c:lblOffset val="100"/>
        <c:baseTimeUnit val="days"/>
      </c:dateAx>
      <c:valAx>
        <c:axId val="35145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5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EF-476E-8495-6162AB495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623056"/>
        <c:axId val="179587336"/>
      </c:lineChart>
      <c:dateAx>
        <c:axId val="180623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87336"/>
        <c:crosses val="autoZero"/>
        <c:auto val="1"/>
        <c:lblOffset val="100"/>
        <c:baseTimeUnit val="days"/>
      </c:dateAx>
      <c:valAx>
        <c:axId val="17958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2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42-490F-810B-CC5883672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589632"/>
        <c:axId val="179586024"/>
      </c:lineChart>
      <c:dateAx>
        <c:axId val="17958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86024"/>
        <c:crosses val="autoZero"/>
        <c:auto val="1"/>
        <c:lblOffset val="100"/>
        <c:baseTimeUnit val="days"/>
      </c:dateAx>
      <c:valAx>
        <c:axId val="17958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8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7DAAC-A58A-49DD-A021-3E74F4A7E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TrendSet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82513-5F6E-47CD-BF72-791B0CBCE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09191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A0BB3-6E9F-464F-8C55-E6002608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TrendSetTV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28C09B-58B8-46A3-B665-65E9CC06A8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3883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84223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70437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96140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46561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0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089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DBB17-C42C-48AA-AF7E-80F9092AD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194668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B8395-5BD8-420A-9C59-BABFFDD4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8CFC6-D6E1-4E16-9C24-E81F6BAF40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09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52602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417229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110604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4970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46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35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55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64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8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727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090A4-AEF2-43E9-88BF-52F020A9B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81497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A204-41EA-43DC-AC18-FA014A3A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B53C5-C143-427F-A1AC-3DC4975042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674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219CF-715C-44A5-8E90-8C9C61C74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6FEC3-D7B3-4171-9B49-7441255AA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9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8C1EF-2E20-453B-9888-43755565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BF3569-320E-4AA0-A6A2-F99552100C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169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1807D-E6F4-4E56-A193-B2DD0519A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DE3A3-1878-4120-BD3E-A1EA36AED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4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D60BB-4822-44C0-A08B-E0ACA9940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2D905C-E3CE-4386-97D8-C4567665C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661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B48DF-DF51-418E-95F6-A7EE57FFA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AF9A0-4EF9-4224-B0B2-B3F1A4666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506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TrendSet YouTube</vt:lpstr>
      <vt:lpstr>Youtube Key Metrics Table | TrendSetTV</vt:lpstr>
      <vt:lpstr>Youtube Private Devices Table by Channel | TrendSetTV</vt:lpstr>
      <vt:lpstr>Youtube Total Video Views | TrendSetTV</vt:lpstr>
      <vt:lpstr>Youtube Subscribers | TrendSetTV</vt:lpstr>
      <vt:lpstr>Youtube Total Videos | TrendSetTV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TrendSet YouTube</dc:title>
  <dc:creator>Administrator</dc:creator>
  <cp:lastModifiedBy>Administrator</cp:lastModifiedBy>
  <cp:revision>1</cp:revision>
  <dcterms:created xsi:type="dcterms:W3CDTF">2018-10-16T07:57:37Z</dcterms:created>
  <dcterms:modified xsi:type="dcterms:W3CDTF">2018-10-16T07:57:51Z</dcterms:modified>
</cp:coreProperties>
</file>