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2192</c:v>
                </c:pt>
                <c:pt idx="1">
                  <c:v>2193</c:v>
                </c:pt>
                <c:pt idx="2">
                  <c:v>2193</c:v>
                </c:pt>
                <c:pt idx="3">
                  <c:v>2194</c:v>
                </c:pt>
                <c:pt idx="4">
                  <c:v>2193</c:v>
                </c:pt>
                <c:pt idx="5">
                  <c:v>2194</c:v>
                </c:pt>
                <c:pt idx="6">
                  <c:v>2193</c:v>
                </c:pt>
                <c:pt idx="7">
                  <c:v>2197</c:v>
                </c:pt>
                <c:pt idx="8">
                  <c:v>2198</c:v>
                </c:pt>
                <c:pt idx="9">
                  <c:v>2200</c:v>
                </c:pt>
                <c:pt idx="10">
                  <c:v>2201</c:v>
                </c:pt>
                <c:pt idx="11">
                  <c:v>2199</c:v>
                </c:pt>
                <c:pt idx="12">
                  <c:v>2201</c:v>
                </c:pt>
                <c:pt idx="13">
                  <c:v>2202</c:v>
                </c:pt>
                <c:pt idx="14">
                  <c:v>2201</c:v>
                </c:pt>
                <c:pt idx="15">
                  <c:v>2199</c:v>
                </c:pt>
                <c:pt idx="16">
                  <c:v>2198</c:v>
                </c:pt>
                <c:pt idx="17">
                  <c:v>2197</c:v>
                </c:pt>
                <c:pt idx="18">
                  <c:v>2198</c:v>
                </c:pt>
                <c:pt idx="19">
                  <c:v>2198</c:v>
                </c:pt>
                <c:pt idx="20">
                  <c:v>2197</c:v>
                </c:pt>
                <c:pt idx="21">
                  <c:v>2198</c:v>
                </c:pt>
                <c:pt idx="22">
                  <c:v>2198</c:v>
                </c:pt>
                <c:pt idx="23">
                  <c:v>2197</c:v>
                </c:pt>
                <c:pt idx="24">
                  <c:v>2196</c:v>
                </c:pt>
                <c:pt idx="25">
                  <c:v>2195</c:v>
                </c:pt>
                <c:pt idx="26">
                  <c:v>2192</c:v>
                </c:pt>
                <c:pt idx="27">
                  <c:v>2192</c:v>
                </c:pt>
                <c:pt idx="28">
                  <c:v>2191</c:v>
                </c:pt>
                <c:pt idx="29">
                  <c:v>2190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B-4EA3-A14E-EC565AC0A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843712"/>
        <c:axId val="349844040"/>
      </c:lineChart>
      <c:dateAx>
        <c:axId val="34984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44040"/>
        <c:crosses val="autoZero"/>
        <c:auto val="1"/>
        <c:lblOffset val="100"/>
        <c:baseTimeUnit val="days"/>
      </c:dateAx>
      <c:valAx>
        <c:axId val="34984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4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1</c:v>
                </c:pt>
                <c:pt idx="6">
                  <c:v>-1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-2</c:v>
                </c:pt>
                <c:pt idx="12">
                  <c:v>2</c:v>
                </c:pt>
                <c:pt idx="13">
                  <c:v>1</c:v>
                </c:pt>
                <c:pt idx="14">
                  <c:v>-1</c:v>
                </c:pt>
                <c:pt idx="15">
                  <c:v>-2</c:v>
                </c:pt>
                <c:pt idx="16">
                  <c:v>-1</c:v>
                </c:pt>
                <c:pt idx="17">
                  <c:v>-1</c:v>
                </c:pt>
                <c:pt idx="18">
                  <c:v>1</c:v>
                </c:pt>
                <c:pt idx="19">
                  <c:v>0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-1</c:v>
                </c:pt>
                <c:pt idx="24">
                  <c:v>-1</c:v>
                </c:pt>
                <c:pt idx="25">
                  <c:v>-1</c:v>
                </c:pt>
                <c:pt idx="26">
                  <c:v>-3</c:v>
                </c:pt>
                <c:pt idx="27">
                  <c:v>0</c:v>
                </c:pt>
                <c:pt idx="28">
                  <c:v>-1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0D-4CFB-8E1D-5D11C48C9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097504"/>
        <c:axId val="292836504"/>
      </c:lineChart>
      <c:dateAx>
        <c:axId val="35309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36504"/>
        <c:crosses val="autoZero"/>
        <c:auto val="1"/>
        <c:lblOffset val="100"/>
        <c:baseTimeUnit val="days"/>
      </c:dateAx>
      <c:valAx>
        <c:axId val="2928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9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F5-48BA-BC89-A60D0DB0A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886912"/>
        <c:axId val="182891176"/>
      </c:lineChart>
      <c:dateAx>
        <c:axId val="18288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91176"/>
        <c:crosses val="autoZero"/>
        <c:auto val="1"/>
        <c:lblOffset val="100"/>
        <c:baseTimeUnit val="days"/>
      </c:dateAx>
      <c:valAx>
        <c:axId val="18289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8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4D-4C61-9C92-F88A13917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894128"/>
        <c:axId val="353095208"/>
      </c:lineChart>
      <c:dateAx>
        <c:axId val="182894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95208"/>
        <c:crosses val="autoZero"/>
        <c:auto val="1"/>
        <c:lblOffset val="100"/>
        <c:baseTimeUnit val="days"/>
      </c:dateAx>
      <c:valAx>
        <c:axId val="3530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9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99-497A-A0DF-21D2349FB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933664"/>
        <c:axId val="349930056"/>
      </c:barChart>
      <c:catAx>
        <c:axId val="349933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30056"/>
        <c:crosses val="autoZero"/>
        <c:auto val="1"/>
        <c:lblAlgn val="ctr"/>
        <c:lblOffset val="100"/>
        <c:noMultiLvlLbl val="0"/>
      </c:catAx>
      <c:valAx>
        <c:axId val="34993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3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8</c:v>
                </c:pt>
                <c:pt idx="7">
                  <c:v>9</c:v>
                </c:pt>
                <c:pt idx="8">
                  <c:v>8</c:v>
                </c:pt>
                <c:pt idx="9">
                  <c:v>3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9</c:v>
                </c:pt>
                <c:pt idx="18">
                  <c:v>3</c:v>
                </c:pt>
                <c:pt idx="19">
                  <c:v>6</c:v>
                </c:pt>
                <c:pt idx="20">
                  <c:v>4</c:v>
                </c:pt>
                <c:pt idx="21">
                  <c:v>4</c:v>
                </c:pt>
                <c:pt idx="22">
                  <c:v>7</c:v>
                </c:pt>
                <c:pt idx="23">
                  <c:v>4</c:v>
                </c:pt>
                <c:pt idx="24">
                  <c:v>4</c:v>
                </c:pt>
                <c:pt idx="25">
                  <c:v>6</c:v>
                </c:pt>
                <c:pt idx="26">
                  <c:v>46</c:v>
                </c:pt>
                <c:pt idx="27">
                  <c:v>4</c:v>
                </c:pt>
                <c:pt idx="28">
                  <c:v>6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F3-44FA-B80D-94DB2D9E2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934320"/>
        <c:axId val="349929400"/>
      </c:lineChart>
      <c:dateAx>
        <c:axId val="34993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29400"/>
        <c:crosses val="autoZero"/>
        <c:auto val="1"/>
        <c:lblOffset val="100"/>
        <c:baseTimeUnit val="days"/>
      </c:dateAx>
      <c:valAx>
        <c:axId val="34992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3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</c:v>
                </c:pt>
                <c:pt idx="1">
                  <c:v>21</c:v>
                </c:pt>
                <c:pt idx="2">
                  <c:v>19</c:v>
                </c:pt>
                <c:pt idx="3">
                  <c:v>7</c:v>
                </c:pt>
                <c:pt idx="4">
                  <c:v>15</c:v>
                </c:pt>
                <c:pt idx="5">
                  <c:v>5</c:v>
                </c:pt>
                <c:pt idx="6">
                  <c:v>14</c:v>
                </c:pt>
                <c:pt idx="7">
                  <c:v>12</c:v>
                </c:pt>
                <c:pt idx="8">
                  <c:v>13</c:v>
                </c:pt>
                <c:pt idx="9">
                  <c:v>5</c:v>
                </c:pt>
                <c:pt idx="10">
                  <c:v>18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6</c:v>
                </c:pt>
                <c:pt idx="15">
                  <c:v>2</c:v>
                </c:pt>
                <c:pt idx="16">
                  <c:v>3</c:v>
                </c:pt>
                <c:pt idx="17">
                  <c:v>21</c:v>
                </c:pt>
                <c:pt idx="18">
                  <c:v>24</c:v>
                </c:pt>
                <c:pt idx="19">
                  <c:v>65</c:v>
                </c:pt>
                <c:pt idx="20">
                  <c:v>45</c:v>
                </c:pt>
                <c:pt idx="21">
                  <c:v>75</c:v>
                </c:pt>
                <c:pt idx="22">
                  <c:v>9</c:v>
                </c:pt>
                <c:pt idx="23">
                  <c:v>77</c:v>
                </c:pt>
                <c:pt idx="24">
                  <c:v>5</c:v>
                </c:pt>
                <c:pt idx="25">
                  <c:v>13</c:v>
                </c:pt>
                <c:pt idx="26">
                  <c:v>69</c:v>
                </c:pt>
                <c:pt idx="27">
                  <c:v>5</c:v>
                </c:pt>
                <c:pt idx="28">
                  <c:v>34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B4-45CA-9B88-ED60197D5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014192"/>
        <c:axId val="356006648"/>
      </c:lineChart>
      <c:dateAx>
        <c:axId val="35601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06648"/>
        <c:crosses val="autoZero"/>
        <c:auto val="1"/>
        <c:lblOffset val="100"/>
        <c:baseTimeUnit val="days"/>
      </c:dateAx>
      <c:valAx>
        <c:axId val="35600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1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D-44E4-8E70-9422DAC48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008288"/>
        <c:axId val="356008944"/>
      </c:barChart>
      <c:catAx>
        <c:axId val="35600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08944"/>
        <c:crosses val="autoZero"/>
        <c:auto val="1"/>
        <c:lblAlgn val="ctr"/>
        <c:lblOffset val="100"/>
        <c:noMultiLvlLbl val="0"/>
      </c:catAx>
      <c:valAx>
        <c:axId val="35600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00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71C86-CE93-48CB-8FEF-CB0886E07A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B6C72-C2EC-4C5F-9F80-8F57704E21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86298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D44DE-7BF5-4EC5-99E4-E595F185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7543F-F596-4821-AE96-32B4D402B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721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71861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350417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2350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032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623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8742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02414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182862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2348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6943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95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618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A4B48-FF65-47C5-AA72-1CDD9F9E6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3871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042B-1F56-4066-A2AC-1EE881817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90F80-FD47-4642-BBB8-C66AFFF5D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0954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085DF-DE27-48E3-A4DF-8E9827149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DE00B-3BA2-4AC5-A1B0-6C8D714C6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2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2395-9ACE-4812-9062-E026A546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DEF2D1-534F-473F-81C0-DAEC89A007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1256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7B516-9555-4E6F-90E6-1CB56E1E8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75F35-94AD-4CF9-B53E-66711A59B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01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E2B3B-2338-4FCE-900A-B2157C88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16E871-9ED0-4019-A9BA-E8D60EF49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25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4680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588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01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907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935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442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974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79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5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512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8DD12-5A31-4525-832F-A643CA9C7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024978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DF195-835E-4CA1-88CF-9CDC5DC2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334634-49B9-4F21-A286-21DD9F2B64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7532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B1E6C-577B-4A9F-86CF-41514B5C0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840AE-CB6C-4415-A615-8FCD286CC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611E0-B0AB-41CA-BC7E-FE4E244FD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6F7826-F464-44C1-866D-BAE5932E6A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475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D8CE7-E375-4BB6-95CC-B96E475FB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30552-8E08-44BF-A50D-3DB003867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7E7A4-E810-45A1-95E0-55370260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EBD6B4-03DD-4405-BBAB-B3254C40D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391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8F526-92B9-49E5-BCE4-34E8FA977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19E58-847F-4EC9-9EC3-DAE4A9ED9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67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74FD-5132-47A8-93CB-78EAFB17D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B01C32-32BD-4281-A283-98ED361201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8124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26BC7-C393-4624-9121-62EE2788E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E533C-B3CA-4883-B246-7563BAA83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159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49195-F10F-4AAF-877D-7D510B0D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3667E5-69FB-43F1-80F3-20421281D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6510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03969-A973-4BA5-B5A5-333C92C0C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2F80-9E41-4823-BBD1-302D38ACF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23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9C3F4-0C93-41B8-A718-594FBC78F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4206F7-2C6F-46A2-80F8-1A730D2F8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646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924C6-BC1A-4059-A8D2-EE73A4A8B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70D64-F689-4150-B4F7-5795C8C4D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TrendSet Instagram</vt:lpstr>
      <vt:lpstr>Instagram Key Metrics Table | trendset.muenchen</vt:lpstr>
      <vt:lpstr>Instagram Followers Total | trendset.muenchen</vt:lpstr>
      <vt:lpstr>Instagram Followers Change | trendset.muenchen</vt:lpstr>
      <vt:lpstr>Instagram Followers Table | trendset.muenchen</vt:lpstr>
      <vt:lpstr>Instagram Posts | trendset.muenchen</vt:lpstr>
      <vt:lpstr>Instagram Interaction Rate | trendset.muenchen</vt:lpstr>
      <vt:lpstr>Instagram Organic Reach by Post Type  | trendset.muenchen</vt:lpstr>
      <vt:lpstr>Reach  | trendset.muenchen</vt:lpstr>
      <vt:lpstr>Impressions  | trendset.muenchen</vt:lpstr>
      <vt:lpstr>Instagram Total Interactions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Instagram</dc:title>
  <dc:creator>Administrator</dc:creator>
  <cp:lastModifiedBy>Administrator</cp:lastModifiedBy>
  <cp:revision>1</cp:revision>
  <dcterms:created xsi:type="dcterms:W3CDTF">2018-10-16T07:52:28Z</dcterms:created>
  <dcterms:modified xsi:type="dcterms:W3CDTF">2018-10-16T07:53:27Z</dcterms:modified>
</cp:coreProperties>
</file>