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5" r:id="rId19"/>
    <p:sldId id="276" r:id="rId20"/>
    <p:sldId id="277" r:id="rId21"/>
    <p:sldId id="279" r:id="rId22"/>
    <p:sldId id="280" r:id="rId23"/>
    <p:sldId id="281" r:id="rId24"/>
    <p:sldId id="282" r:id="rId25"/>
    <p:sldId id="283" r:id="rId26"/>
    <p:sldId id="284" r:id="rId2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8"/>
      <p:bold r:id="rId29"/>
      <p:italic r:id="rId30"/>
      <p:boldItalic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3.fntdata"/><Relationship Id="rId35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trendset.muenchen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43282</c:v>
                </c:pt>
                <c:pt idx="1">
                  <c:v>43283</c:v>
                </c:pt>
                <c:pt idx="2">
                  <c:v>43284</c:v>
                </c:pt>
                <c:pt idx="3">
                  <c:v>43285</c:v>
                </c:pt>
                <c:pt idx="4">
                  <c:v>43286</c:v>
                </c:pt>
                <c:pt idx="5">
                  <c:v>43287</c:v>
                </c:pt>
                <c:pt idx="6">
                  <c:v>43288</c:v>
                </c:pt>
                <c:pt idx="7">
                  <c:v>43289</c:v>
                </c:pt>
                <c:pt idx="8">
                  <c:v>43290</c:v>
                </c:pt>
                <c:pt idx="9">
                  <c:v>43291</c:v>
                </c:pt>
                <c:pt idx="10">
                  <c:v>43292</c:v>
                </c:pt>
                <c:pt idx="11">
                  <c:v>43293</c:v>
                </c:pt>
                <c:pt idx="12">
                  <c:v>43294</c:v>
                </c:pt>
                <c:pt idx="13">
                  <c:v>43295</c:v>
                </c:pt>
                <c:pt idx="14">
                  <c:v>43296</c:v>
                </c:pt>
                <c:pt idx="15">
                  <c:v>43297</c:v>
                </c:pt>
                <c:pt idx="16">
                  <c:v>43298</c:v>
                </c:pt>
                <c:pt idx="17">
                  <c:v>43299</c:v>
                </c:pt>
                <c:pt idx="18">
                  <c:v>43300</c:v>
                </c:pt>
                <c:pt idx="19">
                  <c:v>43301</c:v>
                </c:pt>
                <c:pt idx="20">
                  <c:v>43302</c:v>
                </c:pt>
                <c:pt idx="21">
                  <c:v>43303</c:v>
                </c:pt>
                <c:pt idx="22">
                  <c:v>43304</c:v>
                </c:pt>
                <c:pt idx="23">
                  <c:v>43305</c:v>
                </c:pt>
                <c:pt idx="24">
                  <c:v>43306</c:v>
                </c:pt>
                <c:pt idx="25">
                  <c:v>43307</c:v>
                </c:pt>
                <c:pt idx="26">
                  <c:v>43308</c:v>
                </c:pt>
                <c:pt idx="27">
                  <c:v>43309</c:v>
                </c:pt>
                <c:pt idx="28">
                  <c:v>43310</c:v>
                </c:pt>
                <c:pt idx="29">
                  <c:v>43311</c:v>
                </c:pt>
                <c:pt idx="30">
                  <c:v>43312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56F-4BA4-89A8-A02A7FF2E0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7867168"/>
        <c:axId val="347869136"/>
      </c:lineChart>
      <c:dateAx>
        <c:axId val="3478671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869136"/>
        <c:crosses val="autoZero"/>
        <c:auto val="1"/>
        <c:lblOffset val="100"/>
        <c:baseTimeUnit val="days"/>
      </c:dateAx>
      <c:valAx>
        <c:axId val="347869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867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trendset.muenchen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43282</c:v>
                </c:pt>
                <c:pt idx="1">
                  <c:v>43283</c:v>
                </c:pt>
                <c:pt idx="2">
                  <c:v>43284</c:v>
                </c:pt>
                <c:pt idx="3">
                  <c:v>43285</c:v>
                </c:pt>
                <c:pt idx="4">
                  <c:v>43286</c:v>
                </c:pt>
                <c:pt idx="5">
                  <c:v>43287</c:v>
                </c:pt>
                <c:pt idx="6">
                  <c:v>43288</c:v>
                </c:pt>
                <c:pt idx="7">
                  <c:v>43289</c:v>
                </c:pt>
                <c:pt idx="8">
                  <c:v>43290</c:v>
                </c:pt>
                <c:pt idx="9">
                  <c:v>43291</c:v>
                </c:pt>
                <c:pt idx="10">
                  <c:v>43292</c:v>
                </c:pt>
                <c:pt idx="11">
                  <c:v>43293</c:v>
                </c:pt>
                <c:pt idx="12">
                  <c:v>43294</c:v>
                </c:pt>
                <c:pt idx="13">
                  <c:v>43295</c:v>
                </c:pt>
                <c:pt idx="14">
                  <c:v>43296</c:v>
                </c:pt>
                <c:pt idx="15">
                  <c:v>43297</c:v>
                </c:pt>
                <c:pt idx="16">
                  <c:v>43298</c:v>
                </c:pt>
                <c:pt idx="17">
                  <c:v>43299</c:v>
                </c:pt>
                <c:pt idx="18">
                  <c:v>43300</c:v>
                </c:pt>
                <c:pt idx="19">
                  <c:v>43301</c:v>
                </c:pt>
                <c:pt idx="20">
                  <c:v>43302</c:v>
                </c:pt>
                <c:pt idx="21">
                  <c:v>43303</c:v>
                </c:pt>
                <c:pt idx="22">
                  <c:v>43304</c:v>
                </c:pt>
                <c:pt idx="23">
                  <c:v>43305</c:v>
                </c:pt>
                <c:pt idx="24">
                  <c:v>43306</c:v>
                </c:pt>
                <c:pt idx="25">
                  <c:v>43307</c:v>
                </c:pt>
                <c:pt idx="26">
                  <c:v>43308</c:v>
                </c:pt>
                <c:pt idx="27">
                  <c:v>43309</c:v>
                </c:pt>
                <c:pt idx="28">
                  <c:v>43310</c:v>
                </c:pt>
                <c:pt idx="29">
                  <c:v>43311</c:v>
                </c:pt>
                <c:pt idx="30">
                  <c:v>43312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97B-4FEA-9C6A-FE0CE942A0B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3483120"/>
        <c:axId val="353478200"/>
      </c:lineChart>
      <c:dateAx>
        <c:axId val="3534831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478200"/>
        <c:crosses val="autoZero"/>
        <c:auto val="1"/>
        <c:lblOffset val="100"/>
        <c:baseTimeUnit val="days"/>
      </c:dateAx>
      <c:valAx>
        <c:axId val="353478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483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trendset.muenchen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43282</c:v>
                </c:pt>
                <c:pt idx="1">
                  <c:v>43283</c:v>
                </c:pt>
                <c:pt idx="2">
                  <c:v>43284</c:v>
                </c:pt>
                <c:pt idx="3">
                  <c:v>43285</c:v>
                </c:pt>
                <c:pt idx="4">
                  <c:v>43286</c:v>
                </c:pt>
                <c:pt idx="5">
                  <c:v>43287</c:v>
                </c:pt>
                <c:pt idx="6">
                  <c:v>43288</c:v>
                </c:pt>
                <c:pt idx="7">
                  <c:v>43289</c:v>
                </c:pt>
                <c:pt idx="8">
                  <c:v>43290</c:v>
                </c:pt>
                <c:pt idx="9">
                  <c:v>43291</c:v>
                </c:pt>
                <c:pt idx="10">
                  <c:v>43292</c:v>
                </c:pt>
                <c:pt idx="11">
                  <c:v>43293</c:v>
                </c:pt>
                <c:pt idx="12">
                  <c:v>43294</c:v>
                </c:pt>
                <c:pt idx="13">
                  <c:v>43295</c:v>
                </c:pt>
                <c:pt idx="14">
                  <c:v>43296</c:v>
                </c:pt>
                <c:pt idx="15">
                  <c:v>43297</c:v>
                </c:pt>
                <c:pt idx="16">
                  <c:v>43298</c:v>
                </c:pt>
                <c:pt idx="17">
                  <c:v>43299</c:v>
                </c:pt>
                <c:pt idx="18">
                  <c:v>43300</c:v>
                </c:pt>
                <c:pt idx="19">
                  <c:v>43301</c:v>
                </c:pt>
                <c:pt idx="20">
                  <c:v>43302</c:v>
                </c:pt>
                <c:pt idx="21">
                  <c:v>43303</c:v>
                </c:pt>
                <c:pt idx="22">
                  <c:v>43304</c:v>
                </c:pt>
                <c:pt idx="23">
                  <c:v>43305</c:v>
                </c:pt>
                <c:pt idx="24">
                  <c:v>43306</c:v>
                </c:pt>
                <c:pt idx="25">
                  <c:v>43307</c:v>
                </c:pt>
                <c:pt idx="26">
                  <c:v>43308</c:v>
                </c:pt>
                <c:pt idx="27">
                  <c:v>43309</c:v>
                </c:pt>
                <c:pt idx="28">
                  <c:v>43310</c:v>
                </c:pt>
                <c:pt idx="29">
                  <c:v>43311</c:v>
                </c:pt>
                <c:pt idx="30">
                  <c:v>43312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8</c:v>
                </c:pt>
                <c:pt idx="7">
                  <c:v>10</c:v>
                </c:pt>
                <c:pt idx="8">
                  <c:v>4</c:v>
                </c:pt>
                <c:pt idx="9">
                  <c:v>1</c:v>
                </c:pt>
                <c:pt idx="10">
                  <c:v>3</c:v>
                </c:pt>
                <c:pt idx="11">
                  <c:v>1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1</c:v>
                </c:pt>
                <c:pt idx="24">
                  <c:v>1</c:v>
                </c:pt>
                <c:pt idx="25">
                  <c:v>0</c:v>
                </c:pt>
                <c:pt idx="26">
                  <c:v>1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9CD-4DEC-873E-ED07F9F1D0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31544224"/>
        <c:axId val="431537008"/>
      </c:lineChart>
      <c:dateAx>
        <c:axId val="4315442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1537008"/>
        <c:crosses val="autoZero"/>
        <c:auto val="1"/>
        <c:lblOffset val="100"/>
        <c:baseTimeUnit val="days"/>
      </c:dateAx>
      <c:valAx>
        <c:axId val="431537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1544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trendset.muenchen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43282</c:v>
                </c:pt>
                <c:pt idx="1">
                  <c:v>43283</c:v>
                </c:pt>
                <c:pt idx="2">
                  <c:v>43284</c:v>
                </c:pt>
                <c:pt idx="3">
                  <c:v>43285</c:v>
                </c:pt>
                <c:pt idx="4">
                  <c:v>43286</c:v>
                </c:pt>
                <c:pt idx="5">
                  <c:v>43287</c:v>
                </c:pt>
                <c:pt idx="6">
                  <c:v>43288</c:v>
                </c:pt>
                <c:pt idx="7">
                  <c:v>43289</c:v>
                </c:pt>
                <c:pt idx="8">
                  <c:v>43290</c:v>
                </c:pt>
                <c:pt idx="9">
                  <c:v>43291</c:v>
                </c:pt>
                <c:pt idx="10">
                  <c:v>43292</c:v>
                </c:pt>
                <c:pt idx="11">
                  <c:v>43293</c:v>
                </c:pt>
                <c:pt idx="12">
                  <c:v>43294</c:v>
                </c:pt>
                <c:pt idx="13">
                  <c:v>43295</c:v>
                </c:pt>
                <c:pt idx="14">
                  <c:v>43296</c:v>
                </c:pt>
                <c:pt idx="15">
                  <c:v>43297</c:v>
                </c:pt>
                <c:pt idx="16">
                  <c:v>43298</c:v>
                </c:pt>
                <c:pt idx="17">
                  <c:v>43299</c:v>
                </c:pt>
                <c:pt idx="18">
                  <c:v>43300</c:v>
                </c:pt>
                <c:pt idx="19">
                  <c:v>43301</c:v>
                </c:pt>
                <c:pt idx="20">
                  <c:v>43302</c:v>
                </c:pt>
                <c:pt idx="21">
                  <c:v>43303</c:v>
                </c:pt>
                <c:pt idx="22">
                  <c:v>43304</c:v>
                </c:pt>
                <c:pt idx="23">
                  <c:v>43305</c:v>
                </c:pt>
                <c:pt idx="24">
                  <c:v>43306</c:v>
                </c:pt>
                <c:pt idx="25">
                  <c:v>43307</c:v>
                </c:pt>
                <c:pt idx="26">
                  <c:v>43308</c:v>
                </c:pt>
                <c:pt idx="27">
                  <c:v>43309</c:v>
                </c:pt>
                <c:pt idx="28">
                  <c:v>43310</c:v>
                </c:pt>
                <c:pt idx="29">
                  <c:v>43311</c:v>
                </c:pt>
                <c:pt idx="30">
                  <c:v>43312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20D-489B-BF7E-C77BFA51D4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31540288"/>
        <c:axId val="431539632"/>
      </c:lineChart>
      <c:dateAx>
        <c:axId val="4315402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1539632"/>
        <c:crosses val="autoZero"/>
        <c:auto val="1"/>
        <c:lblOffset val="100"/>
        <c:baseTimeUnit val="days"/>
      </c:dateAx>
      <c:valAx>
        <c:axId val="431539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1540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trendset.muenchen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696.16666666667004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ACE-43CB-8D92-B234FFBE39A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trendset.muenchen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699.71875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ACE-43CB-8D92-B234FFBE39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31517656"/>
        <c:axId val="431517328"/>
      </c:barChart>
      <c:catAx>
        <c:axId val="4315176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1517328"/>
        <c:crosses val="autoZero"/>
        <c:auto val="1"/>
        <c:lblAlgn val="ctr"/>
        <c:lblOffset val="100"/>
        <c:noMultiLvlLbl val="0"/>
      </c:catAx>
      <c:valAx>
        <c:axId val="431517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1517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trendset.muenchen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43282</c:v>
                </c:pt>
                <c:pt idx="1">
                  <c:v>43283</c:v>
                </c:pt>
                <c:pt idx="2">
                  <c:v>43284</c:v>
                </c:pt>
                <c:pt idx="3">
                  <c:v>43285</c:v>
                </c:pt>
                <c:pt idx="4">
                  <c:v>43286</c:v>
                </c:pt>
                <c:pt idx="5">
                  <c:v>43287</c:v>
                </c:pt>
                <c:pt idx="6">
                  <c:v>43288</c:v>
                </c:pt>
                <c:pt idx="7">
                  <c:v>43289</c:v>
                </c:pt>
                <c:pt idx="8">
                  <c:v>43290</c:v>
                </c:pt>
                <c:pt idx="9">
                  <c:v>43291</c:v>
                </c:pt>
                <c:pt idx="10">
                  <c:v>43292</c:v>
                </c:pt>
                <c:pt idx="11">
                  <c:v>43293</c:v>
                </c:pt>
                <c:pt idx="12">
                  <c:v>43294</c:v>
                </c:pt>
                <c:pt idx="13">
                  <c:v>43295</c:v>
                </c:pt>
                <c:pt idx="14">
                  <c:v>43296</c:v>
                </c:pt>
                <c:pt idx="15">
                  <c:v>43297</c:v>
                </c:pt>
                <c:pt idx="16">
                  <c:v>43298</c:v>
                </c:pt>
                <c:pt idx="17">
                  <c:v>43299</c:v>
                </c:pt>
                <c:pt idx="18">
                  <c:v>43300</c:v>
                </c:pt>
                <c:pt idx="19">
                  <c:v>43301</c:v>
                </c:pt>
                <c:pt idx="20">
                  <c:v>43302</c:v>
                </c:pt>
                <c:pt idx="21">
                  <c:v>43303</c:v>
                </c:pt>
                <c:pt idx="22">
                  <c:v>43304</c:v>
                </c:pt>
                <c:pt idx="23">
                  <c:v>43305</c:v>
                </c:pt>
                <c:pt idx="24">
                  <c:v>43306</c:v>
                </c:pt>
                <c:pt idx="25">
                  <c:v>43307</c:v>
                </c:pt>
                <c:pt idx="26">
                  <c:v>43308</c:v>
                </c:pt>
                <c:pt idx="27">
                  <c:v>43309</c:v>
                </c:pt>
                <c:pt idx="28">
                  <c:v>43310</c:v>
                </c:pt>
                <c:pt idx="29">
                  <c:v>43311</c:v>
                </c:pt>
                <c:pt idx="30">
                  <c:v>43312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48</c:v>
                </c:pt>
                <c:pt idx="1">
                  <c:v>19</c:v>
                </c:pt>
                <c:pt idx="2">
                  <c:v>16</c:v>
                </c:pt>
                <c:pt idx="3">
                  <c:v>625</c:v>
                </c:pt>
                <c:pt idx="4">
                  <c:v>490</c:v>
                </c:pt>
                <c:pt idx="5">
                  <c:v>658</c:v>
                </c:pt>
                <c:pt idx="6">
                  <c:v>1029</c:v>
                </c:pt>
                <c:pt idx="7">
                  <c:v>1216</c:v>
                </c:pt>
                <c:pt idx="8">
                  <c:v>932</c:v>
                </c:pt>
                <c:pt idx="9">
                  <c:v>699</c:v>
                </c:pt>
                <c:pt idx="10">
                  <c:v>912</c:v>
                </c:pt>
                <c:pt idx="11">
                  <c:v>596</c:v>
                </c:pt>
                <c:pt idx="12">
                  <c:v>546</c:v>
                </c:pt>
                <c:pt idx="13">
                  <c:v>143</c:v>
                </c:pt>
                <c:pt idx="14">
                  <c:v>42</c:v>
                </c:pt>
                <c:pt idx="15">
                  <c:v>498</c:v>
                </c:pt>
                <c:pt idx="16">
                  <c:v>628</c:v>
                </c:pt>
                <c:pt idx="17">
                  <c:v>515</c:v>
                </c:pt>
                <c:pt idx="18">
                  <c:v>125</c:v>
                </c:pt>
                <c:pt idx="19">
                  <c:v>26</c:v>
                </c:pt>
                <c:pt idx="20">
                  <c:v>15</c:v>
                </c:pt>
                <c:pt idx="21">
                  <c:v>15</c:v>
                </c:pt>
                <c:pt idx="22">
                  <c:v>9</c:v>
                </c:pt>
                <c:pt idx="23">
                  <c:v>563</c:v>
                </c:pt>
                <c:pt idx="24">
                  <c:v>516</c:v>
                </c:pt>
                <c:pt idx="25">
                  <c:v>93</c:v>
                </c:pt>
                <c:pt idx="26">
                  <c:v>429</c:v>
                </c:pt>
                <c:pt idx="27">
                  <c:v>87</c:v>
                </c:pt>
                <c:pt idx="28">
                  <c:v>14</c:v>
                </c:pt>
                <c:pt idx="29">
                  <c:v>15</c:v>
                </c:pt>
                <c:pt idx="30">
                  <c:v>490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D36-4AA7-8E24-0A371D0932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62440464"/>
        <c:axId val="462438496"/>
      </c:lineChart>
      <c:dateAx>
        <c:axId val="4624404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2438496"/>
        <c:crosses val="autoZero"/>
        <c:auto val="1"/>
        <c:lblOffset val="100"/>
        <c:baseTimeUnit val="days"/>
      </c:dateAx>
      <c:valAx>
        <c:axId val="462438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2440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trendset.muenchen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43282</c:v>
                </c:pt>
                <c:pt idx="1">
                  <c:v>43283</c:v>
                </c:pt>
                <c:pt idx="2">
                  <c:v>43284</c:v>
                </c:pt>
                <c:pt idx="3">
                  <c:v>43285</c:v>
                </c:pt>
                <c:pt idx="4">
                  <c:v>43286</c:v>
                </c:pt>
                <c:pt idx="5">
                  <c:v>43287</c:v>
                </c:pt>
                <c:pt idx="6">
                  <c:v>43288</c:v>
                </c:pt>
                <c:pt idx="7">
                  <c:v>43289</c:v>
                </c:pt>
                <c:pt idx="8">
                  <c:v>43290</c:v>
                </c:pt>
                <c:pt idx="9">
                  <c:v>43291</c:v>
                </c:pt>
                <c:pt idx="10">
                  <c:v>43292</c:v>
                </c:pt>
                <c:pt idx="11">
                  <c:v>43293</c:v>
                </c:pt>
                <c:pt idx="12">
                  <c:v>43294</c:v>
                </c:pt>
                <c:pt idx="13">
                  <c:v>43295</c:v>
                </c:pt>
                <c:pt idx="14">
                  <c:v>43296</c:v>
                </c:pt>
                <c:pt idx="15">
                  <c:v>43297</c:v>
                </c:pt>
                <c:pt idx="16">
                  <c:v>43298</c:v>
                </c:pt>
                <c:pt idx="17">
                  <c:v>43299</c:v>
                </c:pt>
                <c:pt idx="18">
                  <c:v>43300</c:v>
                </c:pt>
                <c:pt idx="19">
                  <c:v>43301</c:v>
                </c:pt>
                <c:pt idx="20">
                  <c:v>43302</c:v>
                </c:pt>
                <c:pt idx="21">
                  <c:v>43303</c:v>
                </c:pt>
                <c:pt idx="22">
                  <c:v>43304</c:v>
                </c:pt>
                <c:pt idx="23">
                  <c:v>43305</c:v>
                </c:pt>
                <c:pt idx="24">
                  <c:v>43306</c:v>
                </c:pt>
                <c:pt idx="25">
                  <c:v>43307</c:v>
                </c:pt>
                <c:pt idx="26">
                  <c:v>43308</c:v>
                </c:pt>
                <c:pt idx="27">
                  <c:v>43309</c:v>
                </c:pt>
                <c:pt idx="28">
                  <c:v>43310</c:v>
                </c:pt>
                <c:pt idx="29">
                  <c:v>43311</c:v>
                </c:pt>
                <c:pt idx="30">
                  <c:v>43312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161</c:v>
                </c:pt>
                <c:pt idx="1">
                  <c:v>54</c:v>
                </c:pt>
                <c:pt idx="2">
                  <c:v>60</c:v>
                </c:pt>
                <c:pt idx="3">
                  <c:v>1069</c:v>
                </c:pt>
                <c:pt idx="4">
                  <c:v>1573</c:v>
                </c:pt>
                <c:pt idx="5">
                  <c:v>2622</c:v>
                </c:pt>
                <c:pt idx="6">
                  <c:v>12627</c:v>
                </c:pt>
                <c:pt idx="7">
                  <c:v>17350</c:v>
                </c:pt>
                <c:pt idx="8">
                  <c:v>8404</c:v>
                </c:pt>
                <c:pt idx="9">
                  <c:v>2274</c:v>
                </c:pt>
                <c:pt idx="10">
                  <c:v>3089</c:v>
                </c:pt>
                <c:pt idx="11">
                  <c:v>1432</c:v>
                </c:pt>
                <c:pt idx="12">
                  <c:v>1243</c:v>
                </c:pt>
                <c:pt idx="13">
                  <c:v>328</c:v>
                </c:pt>
                <c:pt idx="14">
                  <c:v>102</c:v>
                </c:pt>
                <c:pt idx="15">
                  <c:v>781</c:v>
                </c:pt>
                <c:pt idx="16">
                  <c:v>1225</c:v>
                </c:pt>
                <c:pt idx="17">
                  <c:v>1041</c:v>
                </c:pt>
                <c:pt idx="18">
                  <c:v>265</c:v>
                </c:pt>
                <c:pt idx="19">
                  <c:v>93</c:v>
                </c:pt>
                <c:pt idx="20">
                  <c:v>77</c:v>
                </c:pt>
                <c:pt idx="21">
                  <c:v>57</c:v>
                </c:pt>
                <c:pt idx="22">
                  <c:v>20</c:v>
                </c:pt>
                <c:pt idx="23">
                  <c:v>1112</c:v>
                </c:pt>
                <c:pt idx="24">
                  <c:v>941</c:v>
                </c:pt>
                <c:pt idx="25">
                  <c:v>125</c:v>
                </c:pt>
                <c:pt idx="26">
                  <c:v>679</c:v>
                </c:pt>
                <c:pt idx="27">
                  <c:v>118</c:v>
                </c:pt>
                <c:pt idx="28">
                  <c:v>17</c:v>
                </c:pt>
                <c:pt idx="29">
                  <c:v>35</c:v>
                </c:pt>
                <c:pt idx="30">
                  <c:v>787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075-4FF1-A9F3-4E79062129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62435872"/>
        <c:axId val="462436200"/>
      </c:lineChart>
      <c:dateAx>
        <c:axId val="4624358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2436200"/>
        <c:crosses val="autoZero"/>
        <c:auto val="1"/>
        <c:lblOffset val="100"/>
        <c:baseTimeUnit val="days"/>
      </c:dateAx>
      <c:valAx>
        <c:axId val="462436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2435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trendset.muenchen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2112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EEF-4FB4-8582-ED278A28D2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62435216"/>
        <c:axId val="462436856"/>
      </c:barChart>
      <c:catAx>
        <c:axId val="462435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2436856"/>
        <c:crosses val="autoZero"/>
        <c:auto val="1"/>
        <c:lblAlgn val="ctr"/>
        <c:lblOffset val="100"/>
        <c:noMultiLvlLbl val="0"/>
      </c:catAx>
      <c:valAx>
        <c:axId val="462436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2435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247267-E885-4412-B871-425EFA9F222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TrendSet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EB9EAAB-BB2B-45FF-9F2F-647C531C0CF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INCREON GmbH</a:t>
            </a:r>
          </a:p>
        </p:txBody>
      </p:sp>
    </p:spTree>
    <p:extLst>
      <p:ext uri="{BB962C8B-B14F-4D97-AF65-F5344CB8AC3E}">
        <p14:creationId xmlns:p14="http://schemas.microsoft.com/office/powerpoint/2010/main" val="31734760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8B244C-D1AB-4ADB-A5C5-AE1F9B893F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trendset.muenchen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C77DDB2-E335-4A2E-8FCA-92FF1D8264D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322759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55691606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26222512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1819629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264262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740526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8601791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98528286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70520061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249730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533078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67738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trendset.muenchen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06010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D51045-0F5A-4732-895E-60B8DEA427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11805624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2B3A3B-D11A-4197-8CA4-8BCB1D618B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trendset.muenchen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719F861-AF5A-4446-8D6D-763062C43A6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088896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21338E-819A-4E18-9F02-98BFC11531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DB99D3-C1FE-40CB-BD08-DA5BE4655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39237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E62FD0-B9F8-4BAE-884C-F35BF2F784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| trendset.muenchen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FD2C597-8DD9-44E2-8728-A9196EC80C6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582836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FF6BA4-4FCD-4ADB-816A-85C7210756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B9BCA1-3A40-4102-933B-953214B231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83584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99C640-B879-4333-8FEE-D85FE6DBAF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Table | trendset.muenchen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D3377C8-CF7A-4F35-8EE8-BE33906A831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752067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24501966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4742416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663715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917905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218339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37252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220098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02712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01068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trendset.muenchen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92608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6506CB-EEDD-4297-8A04-A0F1D193BB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29217526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97D133-1347-49E6-8EAC-80B66A7306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trendset.muenchen - 1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EC1B44C-4B9D-48E0-86B2-1FEFA551D92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721517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420458312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5738610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2720018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776716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599208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92066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- 2018-07-31 10:00:35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Attention❗️To all exhibitors: the official registration deadline for the TrendSet Winter 2019 is 01-08-2018. That means tomorrow! If you want to participate in the TrendSet Winter 2019 in Munich from January 3-5, 2019, you can register easily on our homepage. Link is in our bio! ➡️ We look forward to seeing you! 💙 
#trendsetmünchen #trendsetwinter2019 #registernow #soon #nextfair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18041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- 2018-07-27 10:47:13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Drinking tea in style with UNLIMITED ACCESS... with cast-iron teapots by Ja-Unendlich Belter GbR, it's easy! (A4, D25) 
#trendsetmünchen #unlimitedaccess #kitchen #tabletop #teapot #drink #tea #castiron #cha #chinese #tb #messemünchen #trends #interiors #inspiration #lifestyle #tradefair #trendset #trendsetsummer2018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5637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- 2018-07-25 09:57:15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Room scents bring nature inside... 🍃 With these ORGANIC REVOLUTION styled bottles brostecph managed it to also visualise the natural inspiration that one gets through natural room scents. 
#trendsetmünchen #organicrevolution #decorations #accessories #home #roomscent #natural #green #yellow #blue #rose #red #rustic #wooden #ceramic #bottles #messemünchen #trends #interiors #inspiration #lifestyle #tradefair #trendset #trendsetsummer2018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3687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972CCA-5FA7-4D85-A86E-9FF2FE1E9F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23485871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935AD0-8EAB-46D7-B412-1260DAB44C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trendset.muenchen - 2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5F6B64C-DA51-4F9A-9B12-9CD105407F6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339581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419110643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7374338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1031173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1313327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443472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03137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- 2018-07-24 12:58:05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Christmas decoration doesn‘t have to be elaborate and pretentious... ✨ badencollection showed that perfectly with this xmas decoration scenery in the style of UNLIMITED ACCESS. 🎅🏼🎄(B1, B10) 
#trendsetmünchen #unlimitedaccess #christmas #decoration #christmasdecor #reduced #brown #metal #christmastree #stars #santaclaus #heart #papery #interiordesign ##messemünchen #trends #interiors #inspiration #lifestyle #tradefair #trendset #trendsetsummer2018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1847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- 2018-07-18 12:34:23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 very long and interesting blogpost which summarizes the TrendSet Summer 2018 is online on the TrendBlog by TrendSet now! 💙 The link is in our bio... ➡️📃 #trendsetmünchen #review #blogpost #new #hypersense #organicrevolution #unlimitedaccess #streetfusion #interior #inspiration #lifestyle #trendblog #trendsetsummer2018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54263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- 2018-07-17 13:45:51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#sustainabilityattrendset 💙 This little polar bear seems to just sit on a light brown box - but: This box is made of recycled leather! 😯 packagingsince1979 (B2, E10) 
#trendsetmünchen #organicrevolution #gifts #sustainability #box #recycledleather #polarbear #christmasdecor #xmas #white #brown #decoration #packagingdesign #messemünchen #trends #interiors #inspiration #lifestyle #tradefair #trendset #trendsetsummer2018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49102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F03540-9381-4952-B1FE-A323A601C5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18318979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530B16-40BE-4A92-B956-86E3BEC814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trendset.muenchen - 3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86381A4-DB12-42D0-9AFA-B18555E3A00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557201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73923580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0900282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9347011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0537400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255014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27610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- 2018-07-16 15:02:47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TrendSet Summer 2018 ended already one week ago. Do you know that you can already find the official press release on our website? 😌 
Further we ended last week with TrendMotif HYPER SENSE. So why don‘t start with it into this new week as well? 💙 Enjoy this inspiring and colorful cookware by riessemaille (A4, E21). 🌈
#trendsetmünchen #hypersense #pressrelease #official #coolware #kitchen #tabletop #cutlery #colorful #pastel #yellow #green #blue #purple #apples #pears #plums #newweek #messemünchen #trends #interiors #inspiration #lifestyle #tradefair #trendset #trendsetsummer2018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94149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- 2018-07-13 11:49:01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colors say that pitea.de hits Trend Motif STREET FUSION. 😌 But: HYPER SENSE means hyper reality. And pitea.de is hyper real! 😯 Have you ever made tea without boiled water? You say: "That‘s not possible!?" Well, it is... pitea.de (A4, A34) 
#trendsetmünchen #streetfusion #hypersense #kitchen #tabletop #food #drink #tea #icetea #hyperreal #colorful #thermobottles #bottles #red #pink #green #silver ##messemünchen #trends #interiors #inspiration #lifestyle #tradefair #trendset #trendsetsummer2018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95923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95083B-8C11-49E2-8BE8-30B2A0E7A0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35132595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5BE17C-484D-4985-9504-250182B106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trendset.muenchen - 4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6ADB821-62B8-49F0-B8CF-1FD5DB9DAEA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559281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1092687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4238751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2697167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0414847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71954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64085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- 2018-07-12 22:02:44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Trend Motif ORGANIC REVOLUTION was described in the TrendSet Journal the following way: "The imperfection of natural surfaces and materials creates a uniquely vivid aesthetic with a haptic character. High craftmanship creates objects with soul.“ 💫 The jewellery by dolfiwoodcarvings_since_1892 (A6, F25) is a great example... 💙
#trendsetmünchen #organicrevolution #bijoutex #fashion #jewellery #beauty #wooden #strass #diamonds #brown #soul #clocks #rings #messemünchen #trends #interiors #inspiration #lifestyle #tradefair #trendset #trendsetsummer2018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75809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- 2018-07-11 19:46:16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#previewattrendset At each TrendSet Fair you can see a sign with "Preview“ at some booths. This means that the exhibitor has a collection from the season after next. dutchrosetableware showed us this cutlery in b&amp;w and told us that the trend will tend to mix‘n‘match styles. 
#trendsetmünchen #preview ##kitchen #tabletop #food #drink #cups #plates #blacknwhite #mixnmatch #style #messemünchen #trends #interiors #inspiration #lifestyle #tradefair #trendset #trendsetsummer2018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95770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E3DA09-5B55-4982-8591-ADBA7CD3E9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7173887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DFFFBD-2640-4856-95BA-B4F3F7C785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trendset.muenchen - 5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C60099E-354E-4F65-8EA2-EB51D4992AD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164519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69663618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9355323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0170627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3201888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541464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41299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- 2018-07-11 17:54:48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#sleepingwithglitter Trend Motif HYPER SENSE was very present in all types of cushions. Here some examples... 💙 1st photo: padhome (A3, B29/31), 2nd photo: rohleder.home.collection (A2, C38) 
#trendsetmünchen #hypersense #decorations #accessories #hometextiles #home #cushions #glitter #cozy #messemünchen #trends #interiors #inspiration #lifestyle #tradefair #trendset #trendsetsummer2018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2824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- 2018-07-11 17:20:20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Thank you for this great TrendSet Summer 2018! 💙 The upcoming days we‘re going to talk a bit about the Trend Motifs and Trend Highlights we found at the fair. So stay tuned! 😊 And who will be at the TrendSet Winter 2019 from 3 - 5 January? 🙃 
#trendsetmünchen #thankyou #trendmotif #trendhighlight #trendsetsummer2018 #trendsetwinter2019 #soon #staytuned #interiors #inspiration #lifestyle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80323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- 2018-07-10 17:37:58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In the Kitchen &amp; Tabletop Area we found lots of UNLIMITED ACCESS inspired products. 😊 Swipe right to see a selection! ➡️ 1st photo: iblaursen (A3, A21), 2nd: adhochome (A4, A20), 3rd: brostecph (A3, B21), 4th: hoffinterieur (B1, A10) 
#trendsetmünchen #unlimitedaccess #kitchen #tabletop #food #drink #salt #pepper #mill #peppermill #saltmill #chili #chilimill #plates #grey #cutlery #photoselection #swipe➡️ #messemünchen #trends #interiors #inspiration #lifestyle #tradefair #trendset #trendsetsummer2018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36878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3D5A39-2451-4B36-B0BD-98BC49AD7E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16429568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81B4F8-79B3-4C6B-A23E-91AAE8DA22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trendset.muenchen - 6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218555C-00A4-4DD6-B49A-C5E39ADD9C2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153306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96940888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7100605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997478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0231565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271237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15653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- 2018-07-09 16:34:16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If you should ever habe a giant for dinner at yours... hoffinterieur has the right cutlery. 🍴🥄 (B1, A10) 
#trendsetmünchen #unlimitedaccess #kitchen #tabletop #food #drink #fun #spoon #fork #knife #cutlery #star #snowflake #silver #shining #giant #dinner #messemünchen #trends #interiors #inspiration #lifestyle #tradefair #trendset #trendsetsummer2018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31339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- 2018-07-09 16:00:03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seiferei.at goes HYPER SENSE! 😊 With the design of their pomegranate soap- and fragrance-packaging they strongly reminded us of HYPER SENSE‘s colour card. 😌
#trendsetmünchen #hypersense #decorations #accessories #home #beauty #fragrance #roomscent #pomegranate ##messemünchen #trends #interiors #inspiration #lifestyle #tradefair #trendset #trendsetsummer2018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97441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- 2018-07-09 14:58:13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Do you sometimes have problems to deside, which kind of coffee you want to have? ☕️ foxandpoet (A5, D16) can help you with the decision ... #overview 🙈
#trendsetmünchen #unlimitedaccess  #stationary #papery #office #food #drink #gifts #fun #coffee #chart #decisionproblems #espresso #cafecreme #capuccino #lattemachiato ##messemünchen #trends #interiors #inspiration #lifestyle #tradefair #trendset #trendsetsummer2018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12712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0EA47E-7440-4867-B5DB-4E1ABBD60B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31548759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CEEDCB-D9B5-4C24-AF46-4CF4826558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trendset.muenchen - 7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CD23284-F546-45AA-A145-F8E33D7B672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315321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27309243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0527998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9396813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9837932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304816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10822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- 2018-07-09 10:07:47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#heimatcollection this is our hashtag for traditional inspired products. A great example are the felt-products by lenovita.decorations (A6, B11)... 100% handmade in Bavaria! 💙 
#trendsetmünchen #organicrevolution #decorations #accessories #hometextiles #kitchen #tabletop #food #drink #bottles #cuptogo #thermobottle #brown #green #lime #coffee #handmade #felt #bavarian #messemünchen #trends #interiors #inspiration #lifestyle #tradefair #trendset #trendsetsummer2018 #bijoutex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06281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- 2018-07-08 18:07:13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Oh, dear. 😍 That look, right? Loretta is just sweet to fall in love with ... ❣️seen at Schaffer Collection (A5, B10)
#trendsetmünchen #gifts #fun #lama #alpaca #stuffedanimal #toys #messemünchen #trends #interiors #inspiration #lifestyle #tradefair #trendset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9242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- 2018-07-08 17:46:15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These bright colours and rainbow effects are pure joy of life, aren‘t they? 🌈😉😀 One can take a pen in the hand and write something down on paper!
Picture 1: pinkstories.de (A5, E26)
Picture 2: brevimanuinc (A5, E31)
#trendsetmünchen #hypersense #streetfusion
#colorblocking #neoncolors #rainbow #metalliceffect #calender #notebook #stationary #papery #office #school #messemünchen #trends #interiors #inspiration #lifestyle #tradefair #trendset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39512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45CB98-80C8-4987-8178-A30EE7E634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10357338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79CE54-B2B4-4CD6-BF77-22EA248BCA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trendset.muenchen - 8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6B72D27-0532-4548-B894-161C0739D75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319830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54796062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774972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6340824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2389252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864873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09667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- 2018-07-08 17:22:49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Ethnic designs or true sayings - both styles create beautiful silver rings 🙃💙
Picture 1: At Exoal (B1, E50)
Picture 2: qudocollection (B1, E49)
#trendsetmünchen #organicrevolution #jewellery #ring #silver #ethnicpatterns #sayings
#messemünchen #trends #interiors #inspiration #lifestyle #tradefair #trendset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31372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- 2018-07-08 17:02:21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Glittering stag in a glass and many other beautiful things made of wood seen at varia_living (B1, A28)
#trendsetmünchen #organicrevolution #silver #glitter #deer #decorations #accessories #home #gifts #christmas #messemünchen #trends #interiors #inspiration #lifestyle #tradefair #trendset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45697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- 2018-07-08 16:49:23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Silver is silver is silver ... and always trendy. So are those lanterns and the notebook. Seen at Werner Voß (B1, A30)
#trendsetmünchen #unlimitedaccess #notebook #silver #lantern #decorations #accessories #home #lightning #gifts #christmas
#messemünchen #trends #interiors #inspiration #lifestyle #tradefair #trendset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72964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- 2018-07-08 16:40:54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Silently the moose roams through the winter forest... seen at Kaheku (B1, E10)
#trendsetmünchen #organicrevolution #unlimitedaccess #moose #silver #candle #candlelight #decorations #accessories #christmas #seasonals #messemünchen #trends #interiors #inspiration #lifestyle #tradefair #trendset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91699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3218E6-E4CF-4A29-A3CE-31F83ED24A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14314006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468995-382F-4817-9773-06B18F7A71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trendset.muenchen - 9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D8CE614-EAC9-47FD-A9B9-A44970E2797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976084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18295402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3229275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7561121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8579937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753226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2924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- 2018-07-08 12:48:03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These chocolate bunnies are on easter... 🐰Only the one is still running against the new easter trend. 🐇 😉 preview at trendset! seen at Süßwaren Albrecht (A4, A35) 
#trendsetmünchen #preview ##food #drink #gifts #bunnies #easterbunnies #chocolate #colorful #messemünchen #trends #interiors #inspiration #lifestyle #tradefair #trendset #trendsetsummer2018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881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- 2018-07-08 12:45:26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Bamboo at its best. 🎋 70% ORGANIC REVOLUTION is in this tableware. Sustainable, fair and for the dishwasher. Or do you like to do the dishes? by Magu (A4, A11)
#trendsetmünchen #organicrevolution #kitchen #tabletop #food #drink #green #creme #jar #plates #cups #bowls #messemünchen #trends #interiors #inspiration #lifestyle #tradefair #trendset #trendsetsummer2018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75585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4B2F47-6C60-49CA-87E9-BE9D3ABFD0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26603011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C1C589-FBFE-47FA-9655-957E343357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| trendset.muenchen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6EDF9CE-0A51-474D-805F-4152FEB09FB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691821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858BD5-78FD-41C4-BF2B-9CC6DF374D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F3DE03-8177-4B88-8E9E-48C4F87852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49143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0D5605-50D2-4789-9D44-8ED15C7A39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| trendset.muenchen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2639755-F1AC-4EC8-ABE0-A13F30E2CA7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4102734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497A25-FF85-40F4-81BC-2E077D07CB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9024FB-13B9-4B83-8B13-36B5E8381B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55488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2A1EF1-C243-4645-87CD-1EF71E9E2D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Organic Reach by Post Type  | trendset.muenchen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FFF5000-A9EF-4CFF-B27B-4605F8148F8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15416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3F23F1-FBCF-4F83-B1F1-68AF3AE351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1C80D0-A9CE-4B98-9FEE-7067AFEAAE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24838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2296F1-85F0-49C2-9873-D1A993A35F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trendset.muenchen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817D7BF-2135-44AF-9E68-817F7FC8809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106011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476791840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578304804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797320805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035301651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207809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473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#trendsetmünchen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53.078947368421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55.578947368421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02400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#trendsetwinter2019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58673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#registernow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02876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#soon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64.4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1700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#nextfair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99888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#countdown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55.666666666667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3802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#3daysleft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20287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#three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19459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#start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55.666666666667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95120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#tradefair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2.1142857142857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54.714285714286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2125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FE3DBA-1EC9-47EF-B5F7-C12BA28F07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14590197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F9D851-CBEC-41BF-A705-D15D7E28EF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trendset.muenchen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E9A91A8-7CB2-4E23-BABC-7F81740B12C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219462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268132174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536219040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168162330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141112068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3740414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17995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#trendsetter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55.666666666667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90051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#trends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2.1142857142857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54.714285714286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48786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#hypersense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53.222222222222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56.888888888889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2050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#organicrevolution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51.5625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54.0625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2994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#unlimitedaccess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48.285714285714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49.785714285714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76459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#streetfusion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57.375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1817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#interiors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54.055555555556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2.4166666666667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56.472222222222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12045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#inspiration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53.621621621622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2.4594594594595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56.081081081081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36458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#lifestyle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53.621621621622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2.4594594594595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56.081081081081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31465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#trendset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2.1142857142857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54.714285714286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45941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A7298E-CD19-4CF4-8AE3-3436D3B544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36551613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417B62-90F6-489E-8057-FA68784DD0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trendset.muenchen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965184F-8516-4B27-BAC1-907DDCA32AF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643116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40046692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4224260476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512225302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237104559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7804647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53073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#2daysleft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25239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#two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75982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#1daysleft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940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#one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50132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#decorations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05619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B834FC-2BDB-4E15-A83C-E8C11F738F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36843296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EB5ED3-06BB-43D1-86E3-A0D98FD380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trendset.muenchen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5234253-E373-4BD6-9213-65273035496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864895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6197688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53578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825478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336556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786191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611807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455371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547502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Saves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Engagements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Impressions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70102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#trendsetmünchen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53.078947368421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1.2105263157895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56.789473684211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976.73684210526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699.15789473684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27246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#countdown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922.66666666667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680.66666666667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15850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#3daysleft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58038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#three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21803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#soon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724.6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33704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#start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922.66666666667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680.66666666667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47975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#tradefair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2.1142857142857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55.914285714286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972.77142857143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697.2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48723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#trendsetter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922.66666666667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680.66666666667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10950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#trends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2.1142857142857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55.914285714286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972.77142857143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697.2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663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#hypersense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53.222222222222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1.1111111111111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949.11111111111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666.55555555556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78941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760AB7-0F7E-411A-A10B-0625AE03F4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15835001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C38A7B-F9F4-4E9B-82D4-1E959A2664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trendset.muenchen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671DA6B-C506-42AA-AA7E-C8E619737C0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4867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0072549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843466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682647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09723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606848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040585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449150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837609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Saves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Engagements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Impressions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91819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#organicrevolution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51.5625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954.125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694.9375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33846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#unlimitedaccess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48.285714285714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0.78571428571429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50.571428571429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914.57142857143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655.21428571429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19942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#streetfusion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58.375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975.375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699.75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48768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#interiors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54.055555555556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2.4166666666667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57.722222222222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985.86111111111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706.69444444444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91204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#inspiration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53.621621621622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2.4594594594595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1.2162162162162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57.297297297297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981.97297297297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703.40540540541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12218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#lifestyle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53.621621621622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2.4594594594595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1.2162162162162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57.297297297297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981.97297297297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703.40540540541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4572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#trendset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2.1142857142857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55.914285714286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972.77142857143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697.2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8980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#2daysleft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94719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#two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86397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#1daysleft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52280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ADE9DB-917B-4168-AB63-996891761E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118558916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EA95FA-564A-4B32-A203-872A68EBBF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trendset.muenchen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F1076C4-7F8E-45A1-8F77-C921FAC61E1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661131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4229531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794587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267597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026999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866157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071688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294958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850800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Saves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Engagements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Impressions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82181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#one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08483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#sloth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10450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#blanket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76242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#100cotton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92999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#cozy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1116.5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776.5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72187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7BD053-1168-4B5B-9825-0DC15506AA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6056641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673DD5-FDDD-4EB9-9CA1-836895C5C5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Reach  | trendset.muenchen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36349CD-9973-4859-9097-C5E9816122E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316692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8F4F0E-C56D-47AB-8488-708E1664F2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E9D160-15D2-43A4-85D2-577F0BF81A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419718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72AF97-F3EC-4396-8468-EB9F3F9F26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Impressions  | trendset.muenchen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3F500D4-D66C-44DB-B29E-08F8687E362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375013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5C7EBC-5E98-4BFD-ACF1-9B74E96F65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6F36CB-72B8-4079-9ACF-7BE08326AF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334342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1FEC82-2F82-489B-B130-8E630EC0A1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Total Interactions | trendset.muenchen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9B7AE3C-104A-479B-B3BF-F06C0C01D3C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333995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224D4B-063E-45F9-BFDC-A3EED6BF01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0A0C31-A7E1-4DE1-9DBD-BA40E628ED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976255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1231</Words>
  <Application>Microsoft Office PowerPoint</Application>
  <PresentationFormat>On-screen Show (4:3)</PresentationFormat>
  <Paragraphs>630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Arial</vt:lpstr>
      <vt:lpstr>Calibri</vt:lpstr>
      <vt:lpstr>quintly_template</vt:lpstr>
      <vt:lpstr>TrendSet Instagram</vt:lpstr>
      <vt:lpstr>Instagram Key Metrics Table | trendset.muenchen</vt:lpstr>
      <vt:lpstr>Instagram Followers Total | trendset.muenchen</vt:lpstr>
      <vt:lpstr>Instagram Followers Change | trendset.muenchen</vt:lpstr>
      <vt:lpstr>Instagram Followers Table | trendset.muenchen</vt:lpstr>
      <vt:lpstr>Instagram Posts Table | trendset.muenchen - 1 of 9</vt:lpstr>
      <vt:lpstr>Instagram Posts Table | trendset.muenchen - 2 of 9</vt:lpstr>
      <vt:lpstr>Instagram Posts Table | trendset.muenchen - 3 of 9</vt:lpstr>
      <vt:lpstr>Instagram Posts Table | trendset.muenchen - 4 of 9</vt:lpstr>
      <vt:lpstr>Instagram Posts Table | trendset.muenchen - 5 of 9</vt:lpstr>
      <vt:lpstr>Instagram Posts Table | trendset.muenchen - 6 of 9</vt:lpstr>
      <vt:lpstr>Instagram Posts Table | trendset.muenchen - 7 of 9</vt:lpstr>
      <vt:lpstr>Instagram Posts Table | trendset.muenchen - 8 of 9</vt:lpstr>
      <vt:lpstr>Instagram Posts Table | trendset.muenchen - 9 of 9</vt:lpstr>
      <vt:lpstr>Instagram Posts | trendset.muenchen</vt:lpstr>
      <vt:lpstr>Instagram Interaction Rate | trendset.muenchen</vt:lpstr>
      <vt:lpstr>Instagram Organic Reach by Post Type  | trendset.muenchen</vt:lpstr>
      <vt:lpstr>Instagram Hashtag Detection | trendset.muenchen - 1 of 3</vt:lpstr>
      <vt:lpstr>Instagram Hashtag Detection | trendset.muenchen - 2 of 3</vt:lpstr>
      <vt:lpstr>Instagram Hashtag Detection | trendset.muenchen - 3 of 3</vt:lpstr>
      <vt:lpstr>Instagram Hashtag Detection | trendset.muenchen - 1 of 3</vt:lpstr>
      <vt:lpstr>Instagram Hashtag Detection | trendset.muenchen - 2 of 3</vt:lpstr>
      <vt:lpstr>Instagram Hashtag Detection | trendset.muenchen - 3 of 3</vt:lpstr>
      <vt:lpstr>Reach  | trendset.muenchen</vt:lpstr>
      <vt:lpstr>Impressions  | trendset.muenchen</vt:lpstr>
      <vt:lpstr>Instagram Total Interactions | trendset.muenchen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TrendSet Instagram</dc:title>
  <dc:creator>Administrator</dc:creator>
  <cp:lastModifiedBy>Administrator</cp:lastModifiedBy>
  <cp:revision>1</cp:revision>
  <dcterms:created xsi:type="dcterms:W3CDTF">2018-10-16T07:45:29Z</dcterms:created>
  <dcterms:modified xsi:type="dcterms:W3CDTF">2018-10-16T07:46:32Z</dcterms:modified>
</cp:coreProperties>
</file>