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2193-7ABC-4B56-803D-85A988BCDD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Facebook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99B64-CCB6-4A55-B380-2B3DEF85F6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90166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4441-E90D-44FB-920C-42204F7A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32E78-280C-4EEB-A34C-6CB65FD1B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805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4283818010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164343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6486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040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798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8668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0040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490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614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365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6423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1504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8328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8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71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0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98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11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ECDF9-B6D1-4E79-8C84-47F380683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3002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TrendSet Facebook Overview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Facebook Overview</dc:title>
  <dc:creator>Administrator</dc:creator>
  <cp:lastModifiedBy>Administrator</cp:lastModifiedBy>
  <cp:revision>1</cp:revision>
  <dcterms:created xsi:type="dcterms:W3CDTF">2018-10-16T07:33:37Z</dcterms:created>
  <dcterms:modified xsi:type="dcterms:W3CDTF">2018-10-16T07:33:43Z</dcterms:modified>
</cp:coreProperties>
</file>