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2795</c:v>
                </c:pt>
                <c:pt idx="1">
                  <c:v>2795</c:v>
                </c:pt>
                <c:pt idx="2">
                  <c:v>2795</c:v>
                </c:pt>
                <c:pt idx="3">
                  <c:v>2795</c:v>
                </c:pt>
                <c:pt idx="4">
                  <c:v>2795</c:v>
                </c:pt>
                <c:pt idx="5">
                  <c:v>2796</c:v>
                </c:pt>
                <c:pt idx="6">
                  <c:v>2797</c:v>
                </c:pt>
                <c:pt idx="7">
                  <c:v>2797</c:v>
                </c:pt>
                <c:pt idx="8">
                  <c:v>2797</c:v>
                </c:pt>
                <c:pt idx="9">
                  <c:v>2796</c:v>
                </c:pt>
                <c:pt idx="10">
                  <c:v>2796</c:v>
                </c:pt>
                <c:pt idx="11">
                  <c:v>2797</c:v>
                </c:pt>
                <c:pt idx="12">
                  <c:v>2797</c:v>
                </c:pt>
                <c:pt idx="13">
                  <c:v>2797</c:v>
                </c:pt>
                <c:pt idx="14">
                  <c:v>2797</c:v>
                </c:pt>
                <c:pt idx="15">
                  <c:v>2797</c:v>
                </c:pt>
                <c:pt idx="16">
                  <c:v>2797</c:v>
                </c:pt>
                <c:pt idx="17">
                  <c:v>2798</c:v>
                </c:pt>
                <c:pt idx="18">
                  <c:v>2800</c:v>
                </c:pt>
                <c:pt idx="19">
                  <c:v>2800</c:v>
                </c:pt>
                <c:pt idx="20">
                  <c:v>2801</c:v>
                </c:pt>
                <c:pt idx="21">
                  <c:v>2802</c:v>
                </c:pt>
                <c:pt idx="22">
                  <c:v>2802</c:v>
                </c:pt>
                <c:pt idx="23">
                  <c:v>2802</c:v>
                </c:pt>
                <c:pt idx="24">
                  <c:v>2804</c:v>
                </c:pt>
                <c:pt idx="25">
                  <c:v>2804</c:v>
                </c:pt>
                <c:pt idx="26">
                  <c:v>2805</c:v>
                </c:pt>
                <c:pt idx="27">
                  <c:v>2805</c:v>
                </c:pt>
                <c:pt idx="28">
                  <c:v>2805</c:v>
                </c:pt>
                <c:pt idx="29">
                  <c:v>2806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E91-4B72-B9E8-631360F81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105752"/>
        <c:axId val="358108376"/>
      </c:lineChart>
      <c:dateAx>
        <c:axId val="358105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08376"/>
        <c:crosses val="autoZero"/>
        <c:auto val="1"/>
        <c:lblOffset val="100"/>
        <c:baseTimeUnit val="days"/>
      </c:dateAx>
      <c:valAx>
        <c:axId val="358108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10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A0-46AB-9C2E-91D3E33249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377120"/>
        <c:axId val="360377448"/>
      </c:lineChart>
      <c:dateAx>
        <c:axId val="360377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77448"/>
        <c:crosses val="autoZero"/>
        <c:auto val="1"/>
        <c:lblOffset val="100"/>
        <c:baseTimeUnit val="days"/>
      </c:dateAx>
      <c:valAx>
        <c:axId val="360377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7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168</c:v>
                </c:pt>
                <c:pt idx="1">
                  <c:v>295</c:v>
                </c:pt>
                <c:pt idx="2">
                  <c:v>186</c:v>
                </c:pt>
                <c:pt idx="3">
                  <c:v>198</c:v>
                </c:pt>
                <c:pt idx="4">
                  <c:v>157</c:v>
                </c:pt>
                <c:pt idx="5">
                  <c:v>181</c:v>
                </c:pt>
                <c:pt idx="6">
                  <c:v>210</c:v>
                </c:pt>
                <c:pt idx="7">
                  <c:v>144</c:v>
                </c:pt>
                <c:pt idx="8">
                  <c:v>170</c:v>
                </c:pt>
                <c:pt idx="9">
                  <c:v>158</c:v>
                </c:pt>
                <c:pt idx="10">
                  <c:v>187</c:v>
                </c:pt>
                <c:pt idx="11">
                  <c:v>184</c:v>
                </c:pt>
                <c:pt idx="12">
                  <c:v>1219</c:v>
                </c:pt>
                <c:pt idx="13">
                  <c:v>311</c:v>
                </c:pt>
                <c:pt idx="14">
                  <c:v>2166</c:v>
                </c:pt>
                <c:pt idx="15">
                  <c:v>2121</c:v>
                </c:pt>
                <c:pt idx="16">
                  <c:v>669</c:v>
                </c:pt>
                <c:pt idx="17">
                  <c:v>322</c:v>
                </c:pt>
                <c:pt idx="18">
                  <c:v>227</c:v>
                </c:pt>
                <c:pt idx="19">
                  <c:v>232</c:v>
                </c:pt>
                <c:pt idx="20">
                  <c:v>236</c:v>
                </c:pt>
                <c:pt idx="21">
                  <c:v>196</c:v>
                </c:pt>
                <c:pt idx="22">
                  <c:v>198</c:v>
                </c:pt>
                <c:pt idx="23">
                  <c:v>160</c:v>
                </c:pt>
                <c:pt idx="24">
                  <c:v>1063</c:v>
                </c:pt>
                <c:pt idx="25">
                  <c:v>269</c:v>
                </c:pt>
                <c:pt idx="26">
                  <c:v>193</c:v>
                </c:pt>
                <c:pt idx="27">
                  <c:v>246</c:v>
                </c:pt>
                <c:pt idx="28">
                  <c:v>158</c:v>
                </c:pt>
                <c:pt idx="29">
                  <c:v>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FB-4CB3-A723-AEBD70120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0370888"/>
        <c:axId val="360381712"/>
      </c:lineChart>
      <c:dateAx>
        <c:axId val="360370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81712"/>
        <c:crosses val="autoZero"/>
        <c:auto val="1"/>
        <c:lblOffset val="100"/>
        <c:baseTimeUnit val="days"/>
      </c:dateAx>
      <c:valAx>
        <c:axId val="36038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037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43344</c:v>
                </c:pt>
                <c:pt idx="1">
                  <c:v>43345</c:v>
                </c:pt>
                <c:pt idx="2">
                  <c:v>43346</c:v>
                </c:pt>
                <c:pt idx="3">
                  <c:v>43347</c:v>
                </c:pt>
                <c:pt idx="4">
                  <c:v>43348</c:v>
                </c:pt>
                <c:pt idx="5">
                  <c:v>43349</c:v>
                </c:pt>
                <c:pt idx="6">
                  <c:v>43350</c:v>
                </c:pt>
                <c:pt idx="7">
                  <c:v>43351</c:v>
                </c:pt>
                <c:pt idx="8">
                  <c:v>43352</c:v>
                </c:pt>
                <c:pt idx="9">
                  <c:v>43353</c:v>
                </c:pt>
                <c:pt idx="10">
                  <c:v>43354</c:v>
                </c:pt>
                <c:pt idx="11">
                  <c:v>43355</c:v>
                </c:pt>
                <c:pt idx="12">
                  <c:v>43356</c:v>
                </c:pt>
                <c:pt idx="13">
                  <c:v>43357</c:v>
                </c:pt>
                <c:pt idx="14">
                  <c:v>43358</c:v>
                </c:pt>
                <c:pt idx="15">
                  <c:v>43359</c:v>
                </c:pt>
                <c:pt idx="16">
                  <c:v>43360</c:v>
                </c:pt>
                <c:pt idx="17">
                  <c:v>43361</c:v>
                </c:pt>
                <c:pt idx="18">
                  <c:v>43362</c:v>
                </c:pt>
                <c:pt idx="19">
                  <c:v>43363</c:v>
                </c:pt>
                <c:pt idx="20">
                  <c:v>43364</c:v>
                </c:pt>
                <c:pt idx="21">
                  <c:v>43365</c:v>
                </c:pt>
                <c:pt idx="22">
                  <c:v>43366</c:v>
                </c:pt>
                <c:pt idx="23">
                  <c:v>43367</c:v>
                </c:pt>
                <c:pt idx="24">
                  <c:v>43368</c:v>
                </c:pt>
                <c:pt idx="25">
                  <c:v>43369</c:v>
                </c:pt>
                <c:pt idx="26">
                  <c:v>43370</c:v>
                </c:pt>
                <c:pt idx="27">
                  <c:v>43371</c:v>
                </c:pt>
                <c:pt idx="28">
                  <c:v>43372</c:v>
                </c:pt>
                <c:pt idx="29">
                  <c:v>43373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0.99009900990098998</c:v>
                </c:pt>
                <c:pt idx="1">
                  <c:v>4.2168674698795003</c:v>
                </c:pt>
                <c:pt idx="2">
                  <c:v>0.94339622641509002</c:v>
                </c:pt>
                <c:pt idx="3">
                  <c:v>0.81300813008130002</c:v>
                </c:pt>
                <c:pt idx="4">
                  <c:v>0</c:v>
                </c:pt>
                <c:pt idx="5">
                  <c:v>0.86206896551723999</c:v>
                </c:pt>
                <c:pt idx="6">
                  <c:v>2.3809523809524</c:v>
                </c:pt>
                <c:pt idx="7">
                  <c:v>1.0989010989011001</c:v>
                </c:pt>
                <c:pt idx="8">
                  <c:v>1.010101010101</c:v>
                </c:pt>
                <c:pt idx="9">
                  <c:v>3</c:v>
                </c:pt>
                <c:pt idx="10">
                  <c:v>2.0833333333333002</c:v>
                </c:pt>
                <c:pt idx="11">
                  <c:v>0.96153846153846001</c:v>
                </c:pt>
                <c:pt idx="12">
                  <c:v>9.6412556053812004</c:v>
                </c:pt>
                <c:pt idx="13">
                  <c:v>2.1621621621622</c:v>
                </c:pt>
                <c:pt idx="14">
                  <c:v>12.91711517761</c:v>
                </c:pt>
                <c:pt idx="15">
                  <c:v>5.3449951409135004</c:v>
                </c:pt>
                <c:pt idx="16">
                  <c:v>11.708860759494</c:v>
                </c:pt>
                <c:pt idx="17">
                  <c:v>7.0921985815603001</c:v>
                </c:pt>
                <c:pt idx="18">
                  <c:v>1.4705882352941</c:v>
                </c:pt>
                <c:pt idx="19">
                  <c:v>3.2520325203252001</c:v>
                </c:pt>
                <c:pt idx="20">
                  <c:v>0.91743119266054995</c:v>
                </c:pt>
                <c:pt idx="21">
                  <c:v>1.9417475728155</c:v>
                </c:pt>
                <c:pt idx="22">
                  <c:v>0</c:v>
                </c:pt>
                <c:pt idx="23">
                  <c:v>0.86206896551723999</c:v>
                </c:pt>
                <c:pt idx="24">
                  <c:v>3.8412291933419001</c:v>
                </c:pt>
                <c:pt idx="25">
                  <c:v>2.8901734104046</c:v>
                </c:pt>
                <c:pt idx="26">
                  <c:v>3.7878787878788001</c:v>
                </c:pt>
                <c:pt idx="27">
                  <c:v>2.5806451612902999</c:v>
                </c:pt>
                <c:pt idx="28">
                  <c:v>0.99009900990098998</c:v>
                </c:pt>
                <c:pt idx="29">
                  <c:v>1.9047619047619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50-43F5-B69D-D34F1979BD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061392"/>
        <c:axId val="366060080"/>
      </c:lineChart>
      <c:dateAx>
        <c:axId val="366061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060080"/>
        <c:crosses val="autoZero"/>
        <c:auto val="1"/>
        <c:lblOffset val="100"/>
        <c:baseTimeUnit val="days"/>
      </c:dateAx>
      <c:valAx>
        <c:axId val="36606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061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F94B9-2668-435B-B55C-257C363342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TrendSet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1C0ADB-C274-435C-9D43-7F42124BEE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7295890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79BB3-340E-4056-8F9B-4A3FA391C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8FA65-7FE3-4A11-BF7E-26863C64C7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7333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46881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50549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31972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54699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398658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79507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57507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11911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388802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23597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93380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8436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68813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07239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909803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947222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35873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61083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53050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25380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12970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0197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6880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5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1049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A8FD90-08CC-49FC-8B2E-E86FE58EB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627355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3ADEF-63D4-4FEB-815A-A1A5F3E9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2C3233-25B8-4ABD-BDA5-14ACADADEC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2662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18DD2-F0CE-4B16-B3B5-EEC02F2888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6AFB9D-3732-43B9-90F4-539DA0980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632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84154-B5CD-4651-A661-F3F3FACD9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B4620C-48C2-4E74-BCD2-2E48C93353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5115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624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8231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1669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8246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9135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868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826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685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05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162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96250-CFC0-4FA5-823B-0F825AA62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72324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A8ADC-E7DE-4E23-82A1-5EEB993B0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ADC027-CA5E-4CC4-9279-39C1164B0A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7516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572301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94377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18154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77138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5078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5830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003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808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0359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1182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4639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3741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7645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307832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36813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088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7375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5129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929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TrendSet - 2018-09-25 09:00:01 </a:t>
                      </a:r>
                      <a:r>
                        <a:rPr lang="de-DE" sz="1000"/>
                        <a:t> 
 Neuer Beitrag im TrendSet Blog: https://bit.ly/2QTECfx
Die Schönheit des Augenblicks – das TrendSet Leitmotiv vereint in sich die neuen Farben und Strömungen des Frühjahrs/Sommers 2019. Was es sonst noch aussagt und worauf wir uns in S/S 2019 freuen können, findet ihr jetzt im TrendSet Blog. Lest mal rein!
#trendsetmuenchen #trendset #trendsetwinter2019 #trendblog #trendsetblog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9718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29227-B7D5-444C-BDD5-1937F0B00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935167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DC245-8D2F-42C2-8442-EA1C88174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18063C-FC91-4C16-926F-0FA7A88235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2071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42620-2903-4460-8A45-504F5F256D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25A41C-2E80-4EF2-B487-E9A84F73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548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5BC12-D1DF-44A9-8C84-F76531441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180FD9-314C-4CAC-B7CE-E7750DEEA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061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496682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95239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198978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03613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199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54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B34ED-039D-433A-92BC-367181FA8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939052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369F6-4E99-4CC0-903D-5017AE1DD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31B22B-CC37-4C90-BC3B-C2E4D8CFEF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3056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6EA40-11B9-4A40-B5A0-D16D73885E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C1E0DA-073E-4C2D-890A-32E948D54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499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F8D5A-B9A5-4C43-8108-D3E04BDB4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AECB695-EC3B-45F8-9D9D-856E5C7D81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29001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68A6EA-DC11-4148-9294-5F7FB7A7C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283D41-A4E7-4FB7-8EF7-08FFC1C56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704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FBC29-0534-426D-8FA1-BBD4BF86F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5CECCD-2C26-418B-9A8A-5587F485E5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14799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116613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40671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05352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78055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49749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55699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3866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#trendsetmuenchen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41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419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#trendsetwinter2019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55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#trendblog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870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#trendsetblog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745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867BB3-9342-4C0E-B42E-0CE24C901E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678870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284</Words>
  <Application>Microsoft Office PowerPoint</Application>
  <PresentationFormat>On-screen Show (4:3)</PresentationFormat>
  <Paragraphs>166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TrendSet Facebook</vt:lpstr>
      <vt:lpstr>Facebook Key Metrics Table | TrendSet</vt:lpstr>
      <vt:lpstr>Facebook Fans Total | TrendSet</vt:lpstr>
      <vt:lpstr>Facebook Fans Table | TrendSet</vt:lpstr>
      <vt:lpstr>Facebook Own Posts Table  | TrendSet</vt:lpstr>
      <vt:lpstr>Facebook Own Posts | TrendSet</vt:lpstr>
      <vt:lpstr>Facebook Page Post Reach Table | TrendSet</vt:lpstr>
      <vt:lpstr>Facebook Impressions | TrendSet</vt:lpstr>
      <vt:lpstr>Facebook Engagement Rate | TrendSet</vt:lpstr>
      <vt:lpstr>Facebook Hashtag Detection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TrendSet Facebook</dc:title>
  <dc:creator>Administrator</dc:creator>
  <cp:lastModifiedBy>Administrator</cp:lastModifiedBy>
  <cp:revision>1</cp:revision>
  <dcterms:created xsi:type="dcterms:W3CDTF">2018-10-16T07:29:47Z</dcterms:created>
  <dcterms:modified xsi:type="dcterms:W3CDTF">2018-10-16T07:30:03Z</dcterms:modified>
</cp:coreProperties>
</file>