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2782</c:v>
                </c:pt>
                <c:pt idx="1">
                  <c:v>2782</c:v>
                </c:pt>
                <c:pt idx="2">
                  <c:v>2783</c:v>
                </c:pt>
                <c:pt idx="3">
                  <c:v>2784</c:v>
                </c:pt>
                <c:pt idx="4">
                  <c:v>2783</c:v>
                </c:pt>
                <c:pt idx="5">
                  <c:v>2783</c:v>
                </c:pt>
                <c:pt idx="6">
                  <c:v>2785</c:v>
                </c:pt>
                <c:pt idx="7">
                  <c:v>2784</c:v>
                </c:pt>
                <c:pt idx="8">
                  <c:v>2785</c:v>
                </c:pt>
                <c:pt idx="9">
                  <c:v>2786</c:v>
                </c:pt>
                <c:pt idx="10">
                  <c:v>2786</c:v>
                </c:pt>
                <c:pt idx="11">
                  <c:v>2788</c:v>
                </c:pt>
                <c:pt idx="12">
                  <c:v>2788</c:v>
                </c:pt>
                <c:pt idx="13">
                  <c:v>2788</c:v>
                </c:pt>
                <c:pt idx="14">
                  <c:v>2788</c:v>
                </c:pt>
                <c:pt idx="15">
                  <c:v>2789</c:v>
                </c:pt>
                <c:pt idx="16">
                  <c:v>2790</c:v>
                </c:pt>
                <c:pt idx="17">
                  <c:v>2790</c:v>
                </c:pt>
                <c:pt idx="18">
                  <c:v>2790</c:v>
                </c:pt>
                <c:pt idx="19">
                  <c:v>2791</c:v>
                </c:pt>
                <c:pt idx="20">
                  <c:v>2791</c:v>
                </c:pt>
                <c:pt idx="21">
                  <c:v>2791</c:v>
                </c:pt>
                <c:pt idx="22">
                  <c:v>2792</c:v>
                </c:pt>
                <c:pt idx="23">
                  <c:v>2792</c:v>
                </c:pt>
                <c:pt idx="24">
                  <c:v>2791</c:v>
                </c:pt>
                <c:pt idx="25">
                  <c:v>2793</c:v>
                </c:pt>
                <c:pt idx="26">
                  <c:v>2794</c:v>
                </c:pt>
                <c:pt idx="27">
                  <c:v>2794</c:v>
                </c:pt>
                <c:pt idx="28">
                  <c:v>2794</c:v>
                </c:pt>
                <c:pt idx="29">
                  <c:v>2794</c:v>
                </c:pt>
                <c:pt idx="30">
                  <c:v>2795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6D1-4469-BEE5-D7FC92F11F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9163024"/>
        <c:axId val="349163352"/>
      </c:lineChart>
      <c:dateAx>
        <c:axId val="3491630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163352"/>
        <c:crosses val="autoZero"/>
        <c:auto val="1"/>
        <c:lblOffset val="100"/>
        <c:baseTimeUnit val="days"/>
      </c:dateAx>
      <c:valAx>
        <c:axId val="349163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163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37F-41EA-877A-88BD2D7BEE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407048"/>
        <c:axId val="287408032"/>
      </c:lineChart>
      <c:dateAx>
        <c:axId val="2874070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408032"/>
        <c:crosses val="autoZero"/>
        <c:auto val="1"/>
        <c:lblOffset val="100"/>
        <c:baseTimeUnit val="days"/>
      </c:dateAx>
      <c:valAx>
        <c:axId val="287408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407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275</c:v>
                </c:pt>
                <c:pt idx="1">
                  <c:v>413</c:v>
                </c:pt>
                <c:pt idx="2">
                  <c:v>308</c:v>
                </c:pt>
                <c:pt idx="3">
                  <c:v>249</c:v>
                </c:pt>
                <c:pt idx="4">
                  <c:v>315</c:v>
                </c:pt>
                <c:pt idx="5">
                  <c:v>286</c:v>
                </c:pt>
                <c:pt idx="6">
                  <c:v>1459</c:v>
                </c:pt>
                <c:pt idx="7">
                  <c:v>412</c:v>
                </c:pt>
                <c:pt idx="8">
                  <c:v>118</c:v>
                </c:pt>
                <c:pt idx="9">
                  <c:v>1573</c:v>
                </c:pt>
                <c:pt idx="10">
                  <c:v>230</c:v>
                </c:pt>
                <c:pt idx="11">
                  <c:v>329</c:v>
                </c:pt>
                <c:pt idx="12">
                  <c:v>88</c:v>
                </c:pt>
                <c:pt idx="13">
                  <c:v>46</c:v>
                </c:pt>
                <c:pt idx="14">
                  <c:v>18</c:v>
                </c:pt>
                <c:pt idx="15">
                  <c:v>28</c:v>
                </c:pt>
                <c:pt idx="16">
                  <c:v>25</c:v>
                </c:pt>
                <c:pt idx="17">
                  <c:v>20</c:v>
                </c:pt>
                <c:pt idx="18">
                  <c:v>18</c:v>
                </c:pt>
                <c:pt idx="19">
                  <c:v>24</c:v>
                </c:pt>
                <c:pt idx="20">
                  <c:v>14</c:v>
                </c:pt>
                <c:pt idx="21">
                  <c:v>12</c:v>
                </c:pt>
                <c:pt idx="22">
                  <c:v>47</c:v>
                </c:pt>
                <c:pt idx="23">
                  <c:v>53</c:v>
                </c:pt>
                <c:pt idx="24">
                  <c:v>19</c:v>
                </c:pt>
                <c:pt idx="25">
                  <c:v>21</c:v>
                </c:pt>
                <c:pt idx="26">
                  <c:v>1425</c:v>
                </c:pt>
                <c:pt idx="27">
                  <c:v>307</c:v>
                </c:pt>
                <c:pt idx="28">
                  <c:v>211</c:v>
                </c:pt>
                <c:pt idx="29">
                  <c:v>228</c:v>
                </c:pt>
                <c:pt idx="30">
                  <c:v>174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B2C-44CB-A29F-08DC7D49A0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402128"/>
        <c:axId val="287404424"/>
      </c:lineChart>
      <c:dateAx>
        <c:axId val="2874021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404424"/>
        <c:crosses val="autoZero"/>
        <c:auto val="1"/>
        <c:lblOffset val="100"/>
        <c:baseTimeUnit val="days"/>
      </c:dateAx>
      <c:valAx>
        <c:axId val="287404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402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1.1299435028249001</c:v>
                </c:pt>
                <c:pt idx="1">
                  <c:v>0.84033613445377997</c:v>
                </c:pt>
                <c:pt idx="2">
                  <c:v>0.58139534883721</c:v>
                </c:pt>
                <c:pt idx="3">
                  <c:v>0.75187969924812004</c:v>
                </c:pt>
                <c:pt idx="4">
                  <c:v>0</c:v>
                </c:pt>
                <c:pt idx="5">
                  <c:v>1.25</c:v>
                </c:pt>
                <c:pt idx="6">
                  <c:v>3.8631346578365999</c:v>
                </c:pt>
                <c:pt idx="7">
                  <c:v>3.4220532319391999</c:v>
                </c:pt>
                <c:pt idx="8">
                  <c:v>7.6086956521738998</c:v>
                </c:pt>
                <c:pt idx="9">
                  <c:v>4.2431192660550003</c:v>
                </c:pt>
                <c:pt idx="10">
                  <c:v>3.0487804878048999</c:v>
                </c:pt>
                <c:pt idx="11">
                  <c:v>3.8251366120218999</c:v>
                </c:pt>
                <c:pt idx="12">
                  <c:v>1.5873015873016001</c:v>
                </c:pt>
                <c:pt idx="13">
                  <c:v>16</c:v>
                </c:pt>
                <c:pt idx="14">
                  <c:v>6.25</c:v>
                </c:pt>
                <c:pt idx="15">
                  <c:v>5.5555555555555998</c:v>
                </c:pt>
                <c:pt idx="16">
                  <c:v>10</c:v>
                </c:pt>
                <c:pt idx="17">
                  <c:v>10</c:v>
                </c:pt>
                <c:pt idx="18">
                  <c:v>10</c:v>
                </c:pt>
                <c:pt idx="19">
                  <c:v>21.428571428571001</c:v>
                </c:pt>
                <c:pt idx="20">
                  <c:v>14.285714285714</c:v>
                </c:pt>
                <c:pt idx="21">
                  <c:v>28.571428571428999</c:v>
                </c:pt>
                <c:pt idx="22">
                  <c:v>7.6923076923076996</c:v>
                </c:pt>
                <c:pt idx="23">
                  <c:v>4.3478260869565002</c:v>
                </c:pt>
                <c:pt idx="24">
                  <c:v>0</c:v>
                </c:pt>
                <c:pt idx="25">
                  <c:v>50</c:v>
                </c:pt>
                <c:pt idx="26">
                  <c:v>1.9396551724138</c:v>
                </c:pt>
                <c:pt idx="27">
                  <c:v>1.8181818181817999</c:v>
                </c:pt>
                <c:pt idx="28">
                  <c:v>0</c:v>
                </c:pt>
                <c:pt idx="29">
                  <c:v>0.70921985815602995</c:v>
                </c:pt>
                <c:pt idx="30">
                  <c:v>1.8181818181817999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A4A-4E39-8D10-9E97826B7A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411312"/>
        <c:axId val="287411640"/>
      </c:lineChart>
      <c:dateAx>
        <c:axId val="2874113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411640"/>
        <c:crosses val="autoZero"/>
        <c:auto val="1"/>
        <c:lblOffset val="100"/>
        <c:baseTimeUnit val="days"/>
      </c:dateAx>
      <c:valAx>
        <c:axId val="287411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411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13ECA-14E4-4E23-B4DB-8F4286C077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TrendSet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EE1B36-99C6-4C8E-8A15-6BEE277F0B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8747109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7C9D3-5EAF-4ACF-9CD0-3310B89CB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9015A8-3A68-4765-BBA7-D55F2AB93C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66170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631814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1815420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6753602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832272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7711420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9673284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3957832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1235726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120123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3972364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6518556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6727397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482621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482731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0313231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8555502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5415192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8077901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8344926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3116431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7730453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0071533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605556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034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99063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CE29E9-11FD-4B9C-89E5-47C0BBB0CE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37757803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3A901-20E8-4E89-8BBC-B156D8A81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45F2F2-0E0C-4A60-BA01-DCDDC738809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194790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58D6C3-066F-4FD9-B5FF-58EC316784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5F47FE-BEAC-45F8-8CC8-FCB4E7C8C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6412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FFABA-7D29-40A8-A8AB-D461EE67C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69E4DF-28F1-4FB3-B0AC-D565441E15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06515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6163458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525646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35341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84114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39812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72327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54051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99026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6684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01600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959796-A08E-4CBC-9FEE-997E8CB5BF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5048390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1BDAD-004B-4176-A96C-D77692860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D433FE-55D2-4060-A199-92B07EB7DA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65733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8573470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696145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9281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210986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91189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02216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59897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56178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97086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31921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79603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288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07771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839734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496614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75962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138100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214196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5656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sz="1000" b="1"/>
                        <a:t> TrendSet - 2018-08-10 09:55:14 </a:t>
                      </a:r>
                      <a:r>
                        <a:rPr lang="da-DK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1.0776 %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3262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TrendSet - 2018-08-07 14:12:09 </a:t>
                      </a:r>
                      <a:r>
                        <a:rPr lang="en-US" sz="1000"/>
                        <a:t> 
 Film ab für die TrendSet Sommer 2018: 
https://www.youtube.com/user/TrendSetTV
Hier findet ihr die aktuellen Messevideos zu den Neuheiten, Produkten und Trends aus den 14 Interiors &amp; Lifestyle Fair Areas und den 4 Topic Areas der TrendSet sowie zu Preview-Produkten und den kommenden Weihnachtstrends. Viel Spaß beim Anschauen!
#trendsetmuenchen #trendset #trendsetsommer2018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65249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0F3490-C055-4041-A9EF-334718DC11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17950445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36E01-B5DE-4B7C-88BA-C631783D1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AE1584-81D0-4B10-B105-48EBBA425C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95149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3EB9FC-83BB-4747-935F-40CFD966C8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7730D7-D1D3-4E2A-AAAA-BB5B9CA10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66710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4849B-9DC3-4463-ACD3-04125E601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Post Reach Table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C0F848-AD85-4E3E-8CCD-8A6E8E2F63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14900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8846699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2757947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426855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113229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-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- 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- 28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52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7134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09C2D8-8EC5-42C5-B6A2-D235B55B4C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13468637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CEF29-2148-4AB7-AF27-1FAC15986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4FE3BD6-D26A-463C-BA9B-7ED389FA71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02329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B5D617-D415-4C5B-89EB-6CB1A174E3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522175-7234-4CE2-B75D-19DC80604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8785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4E678-BE17-4093-B061-336E558DB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77FB5F5-9EB4-426C-821C-B7C8B6E607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799327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C3C9BD-258C-43E9-A438-8A4822EE41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A72914-1E3C-47B9-AEB6-C3EDAC412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78746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DD831-153D-41CA-825B-C03DDB095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A0460C-767E-4B32-93D6-D82FADCB92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98925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8883051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8776523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6185919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8390059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1556132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837195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1040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#trendsetmuenchen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0233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3599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#trendsetsommer2018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37940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C2DB8D-D27D-48CA-B3E0-FE790A1E05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24848476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297</Words>
  <Application>Microsoft Office PowerPoint</Application>
  <PresentationFormat>On-screen Show (4:3)</PresentationFormat>
  <Paragraphs>172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quintly_template</vt:lpstr>
      <vt:lpstr>TrendSet Facebook</vt:lpstr>
      <vt:lpstr>Facebook Key Metrics Table | TrendSet</vt:lpstr>
      <vt:lpstr>Facebook Fans Total | TrendSet</vt:lpstr>
      <vt:lpstr>Facebook Fans Table | TrendSet</vt:lpstr>
      <vt:lpstr>Facebook Own Posts Table  | TrendSet</vt:lpstr>
      <vt:lpstr>Facebook Own Posts | TrendSet</vt:lpstr>
      <vt:lpstr>Facebook Page Post Reach Table | TrendSet</vt:lpstr>
      <vt:lpstr>Facebook Impressions | TrendSet</vt:lpstr>
      <vt:lpstr>Facebook Engagement Rate | TrendSet</vt:lpstr>
      <vt:lpstr>Facebook Hashtag Detection | TrendSet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TrendSet Facebook</dc:title>
  <dc:creator>Administrator</dc:creator>
  <cp:lastModifiedBy>Administrator</cp:lastModifiedBy>
  <cp:revision>1</cp:revision>
  <dcterms:created xsi:type="dcterms:W3CDTF">2018-10-16T07:27:40Z</dcterms:created>
  <dcterms:modified xsi:type="dcterms:W3CDTF">2018-10-16T07:27:58Z</dcterms:modified>
</cp:coreProperties>
</file>