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Sheet1!$A$2:$A$274</c:f>
              <c:numCache>
                <c:formatCode>m/d/yyyy</c:formatCode>
                <c:ptCount val="273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</c:numCache>
            </c:numRef>
          </c:cat>
          <c:val>
            <c:numRef>
              <c:f>Sheet1!$B$2:$B$274</c:f>
              <c:numCache>
                <c:formatCode>General</c:formatCode>
                <c:ptCount val="2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10</c:v>
                </c:pt>
                <c:pt idx="31">
                  <c:v>12</c:v>
                </c:pt>
                <c:pt idx="32">
                  <c:v>6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8</c:v>
                </c:pt>
                <c:pt idx="38">
                  <c:v>4</c:v>
                </c:pt>
                <c:pt idx="39">
                  <c:v>0</c:v>
                </c:pt>
                <c:pt idx="40">
                  <c:v>0</c:v>
                </c:pt>
                <c:pt idx="41">
                  <c:v>2</c:v>
                </c:pt>
                <c:pt idx="42">
                  <c:v>1</c:v>
                </c:pt>
                <c:pt idx="43">
                  <c:v>1</c:v>
                </c:pt>
                <c:pt idx="44">
                  <c:v>2</c:v>
                </c:pt>
                <c:pt idx="45">
                  <c:v>14</c:v>
                </c:pt>
                <c:pt idx="46">
                  <c:v>2</c:v>
                </c:pt>
                <c:pt idx="47">
                  <c:v>4</c:v>
                </c:pt>
                <c:pt idx="48">
                  <c:v>2</c:v>
                </c:pt>
                <c:pt idx="49">
                  <c:v>8</c:v>
                </c:pt>
                <c:pt idx="50">
                  <c:v>1</c:v>
                </c:pt>
                <c:pt idx="51">
                  <c:v>1</c:v>
                </c:pt>
                <c:pt idx="52">
                  <c:v>6</c:v>
                </c:pt>
                <c:pt idx="53">
                  <c:v>1</c:v>
                </c:pt>
                <c:pt idx="54">
                  <c:v>4</c:v>
                </c:pt>
                <c:pt idx="55">
                  <c:v>1</c:v>
                </c:pt>
                <c:pt idx="56">
                  <c:v>7</c:v>
                </c:pt>
                <c:pt idx="57">
                  <c:v>13</c:v>
                </c:pt>
                <c:pt idx="58">
                  <c:v>6</c:v>
                </c:pt>
                <c:pt idx="59">
                  <c:v>8</c:v>
                </c:pt>
                <c:pt idx="60">
                  <c:v>5</c:v>
                </c:pt>
                <c:pt idx="61">
                  <c:v>0</c:v>
                </c:pt>
                <c:pt idx="62">
                  <c:v>3</c:v>
                </c:pt>
                <c:pt idx="63">
                  <c:v>3</c:v>
                </c:pt>
                <c:pt idx="64">
                  <c:v>4</c:v>
                </c:pt>
                <c:pt idx="65">
                  <c:v>14</c:v>
                </c:pt>
                <c:pt idx="66">
                  <c:v>6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4</c:v>
                </c:pt>
                <c:pt idx="71">
                  <c:v>1</c:v>
                </c:pt>
                <c:pt idx="72">
                  <c:v>6</c:v>
                </c:pt>
                <c:pt idx="73">
                  <c:v>3</c:v>
                </c:pt>
                <c:pt idx="74">
                  <c:v>8</c:v>
                </c:pt>
                <c:pt idx="75">
                  <c:v>2</c:v>
                </c:pt>
                <c:pt idx="76">
                  <c:v>7</c:v>
                </c:pt>
                <c:pt idx="77">
                  <c:v>8</c:v>
                </c:pt>
                <c:pt idx="78">
                  <c:v>6</c:v>
                </c:pt>
                <c:pt idx="79">
                  <c:v>19</c:v>
                </c:pt>
                <c:pt idx="80">
                  <c:v>6</c:v>
                </c:pt>
                <c:pt idx="81">
                  <c:v>0</c:v>
                </c:pt>
                <c:pt idx="82">
                  <c:v>8</c:v>
                </c:pt>
                <c:pt idx="83">
                  <c:v>1</c:v>
                </c:pt>
                <c:pt idx="84">
                  <c:v>3</c:v>
                </c:pt>
                <c:pt idx="85">
                  <c:v>8</c:v>
                </c:pt>
                <c:pt idx="86">
                  <c:v>2</c:v>
                </c:pt>
                <c:pt idx="87">
                  <c:v>9</c:v>
                </c:pt>
                <c:pt idx="88">
                  <c:v>4</c:v>
                </c:pt>
                <c:pt idx="89">
                  <c:v>1</c:v>
                </c:pt>
                <c:pt idx="90">
                  <c:v>0</c:v>
                </c:pt>
                <c:pt idx="91">
                  <c:v>18</c:v>
                </c:pt>
                <c:pt idx="92">
                  <c:v>8</c:v>
                </c:pt>
                <c:pt idx="93">
                  <c:v>7</c:v>
                </c:pt>
                <c:pt idx="94">
                  <c:v>8</c:v>
                </c:pt>
                <c:pt idx="95">
                  <c:v>0</c:v>
                </c:pt>
                <c:pt idx="96">
                  <c:v>0</c:v>
                </c:pt>
                <c:pt idx="97">
                  <c:v>1</c:v>
                </c:pt>
                <c:pt idx="98">
                  <c:v>6</c:v>
                </c:pt>
                <c:pt idx="99">
                  <c:v>8</c:v>
                </c:pt>
                <c:pt idx="100">
                  <c:v>3</c:v>
                </c:pt>
                <c:pt idx="101">
                  <c:v>4</c:v>
                </c:pt>
                <c:pt idx="102">
                  <c:v>8</c:v>
                </c:pt>
                <c:pt idx="103">
                  <c:v>3</c:v>
                </c:pt>
                <c:pt idx="104">
                  <c:v>1</c:v>
                </c:pt>
                <c:pt idx="105">
                  <c:v>6</c:v>
                </c:pt>
                <c:pt idx="106">
                  <c:v>8</c:v>
                </c:pt>
                <c:pt idx="107">
                  <c:v>1</c:v>
                </c:pt>
                <c:pt idx="108">
                  <c:v>8</c:v>
                </c:pt>
                <c:pt idx="109">
                  <c:v>2</c:v>
                </c:pt>
                <c:pt idx="110">
                  <c:v>0</c:v>
                </c:pt>
                <c:pt idx="111">
                  <c:v>1</c:v>
                </c:pt>
                <c:pt idx="112">
                  <c:v>3</c:v>
                </c:pt>
                <c:pt idx="113">
                  <c:v>2</c:v>
                </c:pt>
                <c:pt idx="114">
                  <c:v>4</c:v>
                </c:pt>
                <c:pt idx="115">
                  <c:v>4</c:v>
                </c:pt>
                <c:pt idx="116">
                  <c:v>2</c:v>
                </c:pt>
                <c:pt idx="117">
                  <c:v>0</c:v>
                </c:pt>
                <c:pt idx="118">
                  <c:v>3</c:v>
                </c:pt>
                <c:pt idx="119">
                  <c:v>1</c:v>
                </c:pt>
                <c:pt idx="120">
                  <c:v>0</c:v>
                </c:pt>
                <c:pt idx="121">
                  <c:v>13</c:v>
                </c:pt>
                <c:pt idx="122">
                  <c:v>8</c:v>
                </c:pt>
                <c:pt idx="123">
                  <c:v>4</c:v>
                </c:pt>
                <c:pt idx="124">
                  <c:v>2</c:v>
                </c:pt>
                <c:pt idx="125">
                  <c:v>9</c:v>
                </c:pt>
                <c:pt idx="126">
                  <c:v>10</c:v>
                </c:pt>
                <c:pt idx="127">
                  <c:v>2</c:v>
                </c:pt>
                <c:pt idx="128">
                  <c:v>6</c:v>
                </c:pt>
                <c:pt idx="129">
                  <c:v>18</c:v>
                </c:pt>
                <c:pt idx="130">
                  <c:v>9</c:v>
                </c:pt>
                <c:pt idx="131">
                  <c:v>2</c:v>
                </c:pt>
                <c:pt idx="132">
                  <c:v>2</c:v>
                </c:pt>
                <c:pt idx="133">
                  <c:v>3</c:v>
                </c:pt>
                <c:pt idx="134">
                  <c:v>5</c:v>
                </c:pt>
                <c:pt idx="135">
                  <c:v>4</c:v>
                </c:pt>
                <c:pt idx="136">
                  <c:v>4</c:v>
                </c:pt>
                <c:pt idx="137">
                  <c:v>2</c:v>
                </c:pt>
                <c:pt idx="138">
                  <c:v>4</c:v>
                </c:pt>
                <c:pt idx="139">
                  <c:v>0</c:v>
                </c:pt>
                <c:pt idx="140">
                  <c:v>1</c:v>
                </c:pt>
                <c:pt idx="141">
                  <c:v>2</c:v>
                </c:pt>
                <c:pt idx="142">
                  <c:v>8</c:v>
                </c:pt>
                <c:pt idx="143">
                  <c:v>8</c:v>
                </c:pt>
                <c:pt idx="144">
                  <c:v>3</c:v>
                </c:pt>
                <c:pt idx="145">
                  <c:v>0</c:v>
                </c:pt>
                <c:pt idx="146">
                  <c:v>1</c:v>
                </c:pt>
                <c:pt idx="147">
                  <c:v>7</c:v>
                </c:pt>
                <c:pt idx="148">
                  <c:v>7</c:v>
                </c:pt>
                <c:pt idx="149">
                  <c:v>4</c:v>
                </c:pt>
                <c:pt idx="150">
                  <c:v>4</c:v>
                </c:pt>
                <c:pt idx="151">
                  <c:v>3</c:v>
                </c:pt>
                <c:pt idx="152">
                  <c:v>1</c:v>
                </c:pt>
                <c:pt idx="153">
                  <c:v>2</c:v>
                </c:pt>
                <c:pt idx="154">
                  <c:v>11</c:v>
                </c:pt>
                <c:pt idx="155">
                  <c:v>4</c:v>
                </c:pt>
                <c:pt idx="156">
                  <c:v>4</c:v>
                </c:pt>
                <c:pt idx="157">
                  <c:v>3</c:v>
                </c:pt>
                <c:pt idx="158">
                  <c:v>7</c:v>
                </c:pt>
                <c:pt idx="159">
                  <c:v>0</c:v>
                </c:pt>
                <c:pt idx="160">
                  <c:v>1</c:v>
                </c:pt>
                <c:pt idx="161">
                  <c:v>1</c:v>
                </c:pt>
                <c:pt idx="162">
                  <c:v>5</c:v>
                </c:pt>
                <c:pt idx="163">
                  <c:v>1</c:v>
                </c:pt>
                <c:pt idx="164">
                  <c:v>5</c:v>
                </c:pt>
                <c:pt idx="165">
                  <c:v>4</c:v>
                </c:pt>
                <c:pt idx="166">
                  <c:v>0</c:v>
                </c:pt>
                <c:pt idx="167">
                  <c:v>0</c:v>
                </c:pt>
                <c:pt idx="168">
                  <c:v>3</c:v>
                </c:pt>
                <c:pt idx="169">
                  <c:v>12</c:v>
                </c:pt>
                <c:pt idx="170">
                  <c:v>11</c:v>
                </c:pt>
                <c:pt idx="171">
                  <c:v>4</c:v>
                </c:pt>
                <c:pt idx="172">
                  <c:v>2</c:v>
                </c:pt>
                <c:pt idx="173">
                  <c:v>0</c:v>
                </c:pt>
                <c:pt idx="174">
                  <c:v>1</c:v>
                </c:pt>
                <c:pt idx="175">
                  <c:v>7</c:v>
                </c:pt>
                <c:pt idx="176">
                  <c:v>7</c:v>
                </c:pt>
                <c:pt idx="177">
                  <c:v>17</c:v>
                </c:pt>
                <c:pt idx="178">
                  <c:v>4</c:v>
                </c:pt>
                <c:pt idx="179">
                  <c:v>4</c:v>
                </c:pt>
                <c:pt idx="180">
                  <c:v>1</c:v>
                </c:pt>
                <c:pt idx="181">
                  <c:v>0</c:v>
                </c:pt>
                <c:pt idx="182">
                  <c:v>9</c:v>
                </c:pt>
                <c:pt idx="183">
                  <c:v>3</c:v>
                </c:pt>
                <c:pt idx="184">
                  <c:v>20</c:v>
                </c:pt>
                <c:pt idx="185">
                  <c:v>10</c:v>
                </c:pt>
                <c:pt idx="186">
                  <c:v>7</c:v>
                </c:pt>
                <c:pt idx="187">
                  <c:v>3</c:v>
                </c:pt>
                <c:pt idx="188">
                  <c:v>0</c:v>
                </c:pt>
                <c:pt idx="189">
                  <c:v>45</c:v>
                </c:pt>
                <c:pt idx="190">
                  <c:v>102</c:v>
                </c:pt>
                <c:pt idx="191">
                  <c:v>22</c:v>
                </c:pt>
                <c:pt idx="192">
                  <c:v>2</c:v>
                </c:pt>
                <c:pt idx="193">
                  <c:v>2</c:v>
                </c:pt>
                <c:pt idx="194">
                  <c:v>0</c:v>
                </c:pt>
                <c:pt idx="195">
                  <c:v>0</c:v>
                </c:pt>
                <c:pt idx="196">
                  <c:v>2</c:v>
                </c:pt>
                <c:pt idx="197">
                  <c:v>6</c:v>
                </c:pt>
                <c:pt idx="198">
                  <c:v>11</c:v>
                </c:pt>
                <c:pt idx="199">
                  <c:v>28</c:v>
                </c:pt>
                <c:pt idx="200">
                  <c:v>17</c:v>
                </c:pt>
                <c:pt idx="201">
                  <c:v>0</c:v>
                </c:pt>
                <c:pt idx="202">
                  <c:v>1</c:v>
                </c:pt>
                <c:pt idx="203">
                  <c:v>7</c:v>
                </c:pt>
                <c:pt idx="204">
                  <c:v>1</c:v>
                </c:pt>
                <c:pt idx="205">
                  <c:v>6</c:v>
                </c:pt>
                <c:pt idx="206">
                  <c:v>1</c:v>
                </c:pt>
                <c:pt idx="207">
                  <c:v>0</c:v>
                </c:pt>
                <c:pt idx="208">
                  <c:v>1</c:v>
                </c:pt>
                <c:pt idx="209">
                  <c:v>10</c:v>
                </c:pt>
                <c:pt idx="210">
                  <c:v>5</c:v>
                </c:pt>
                <c:pt idx="211">
                  <c:v>2</c:v>
                </c:pt>
                <c:pt idx="212">
                  <c:v>2</c:v>
                </c:pt>
                <c:pt idx="213">
                  <c:v>9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6</c:v>
                </c:pt>
                <c:pt idx="218">
                  <c:v>13</c:v>
                </c:pt>
                <c:pt idx="219">
                  <c:v>12</c:v>
                </c:pt>
                <c:pt idx="220">
                  <c:v>10</c:v>
                </c:pt>
                <c:pt idx="221">
                  <c:v>8</c:v>
                </c:pt>
                <c:pt idx="222">
                  <c:v>0</c:v>
                </c:pt>
                <c:pt idx="223">
                  <c:v>3</c:v>
                </c:pt>
                <c:pt idx="224">
                  <c:v>1</c:v>
                </c:pt>
                <c:pt idx="225">
                  <c:v>5</c:v>
                </c:pt>
                <c:pt idx="226">
                  <c:v>3</c:v>
                </c:pt>
                <c:pt idx="227">
                  <c:v>17</c:v>
                </c:pt>
                <c:pt idx="228">
                  <c:v>6</c:v>
                </c:pt>
                <c:pt idx="229">
                  <c:v>4</c:v>
                </c:pt>
                <c:pt idx="230">
                  <c:v>1</c:v>
                </c:pt>
                <c:pt idx="231">
                  <c:v>6</c:v>
                </c:pt>
                <c:pt idx="232">
                  <c:v>11</c:v>
                </c:pt>
                <c:pt idx="233">
                  <c:v>5</c:v>
                </c:pt>
                <c:pt idx="234">
                  <c:v>8</c:v>
                </c:pt>
                <c:pt idx="235">
                  <c:v>10</c:v>
                </c:pt>
                <c:pt idx="236">
                  <c:v>0</c:v>
                </c:pt>
                <c:pt idx="237">
                  <c:v>1</c:v>
                </c:pt>
                <c:pt idx="238">
                  <c:v>4</c:v>
                </c:pt>
                <c:pt idx="239">
                  <c:v>10</c:v>
                </c:pt>
                <c:pt idx="240">
                  <c:v>7</c:v>
                </c:pt>
                <c:pt idx="241">
                  <c:v>6</c:v>
                </c:pt>
                <c:pt idx="242">
                  <c:v>3</c:v>
                </c:pt>
                <c:pt idx="243">
                  <c:v>0</c:v>
                </c:pt>
                <c:pt idx="244">
                  <c:v>5</c:v>
                </c:pt>
                <c:pt idx="245">
                  <c:v>7</c:v>
                </c:pt>
                <c:pt idx="246">
                  <c:v>1</c:v>
                </c:pt>
                <c:pt idx="247">
                  <c:v>3</c:v>
                </c:pt>
                <c:pt idx="248">
                  <c:v>7</c:v>
                </c:pt>
                <c:pt idx="249">
                  <c:v>11</c:v>
                </c:pt>
                <c:pt idx="250">
                  <c:v>1</c:v>
                </c:pt>
                <c:pt idx="251">
                  <c:v>1</c:v>
                </c:pt>
                <c:pt idx="252">
                  <c:v>6</c:v>
                </c:pt>
                <c:pt idx="253">
                  <c:v>9</c:v>
                </c:pt>
                <c:pt idx="254">
                  <c:v>3</c:v>
                </c:pt>
                <c:pt idx="255">
                  <c:v>13</c:v>
                </c:pt>
                <c:pt idx="256">
                  <c:v>1</c:v>
                </c:pt>
                <c:pt idx="257">
                  <c:v>2</c:v>
                </c:pt>
                <c:pt idx="258">
                  <c:v>1</c:v>
                </c:pt>
                <c:pt idx="259">
                  <c:v>5</c:v>
                </c:pt>
                <c:pt idx="260">
                  <c:v>25</c:v>
                </c:pt>
                <c:pt idx="261">
                  <c:v>9</c:v>
                </c:pt>
                <c:pt idx="262">
                  <c:v>10</c:v>
                </c:pt>
                <c:pt idx="263">
                  <c:v>9</c:v>
                </c:pt>
                <c:pt idx="264">
                  <c:v>0</c:v>
                </c:pt>
                <c:pt idx="265">
                  <c:v>1</c:v>
                </c:pt>
                <c:pt idx="266">
                  <c:v>1</c:v>
                </c:pt>
                <c:pt idx="267">
                  <c:v>0</c:v>
                </c:pt>
                <c:pt idx="268">
                  <c:v>0</c:v>
                </c:pt>
                <c:pt idx="269">
                  <c:v>6</c:v>
                </c:pt>
                <c:pt idx="270">
                  <c:v>3</c:v>
                </c:pt>
                <c:pt idx="271">
                  <c:v>1</c:v>
                </c:pt>
                <c:pt idx="27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D0-4D4C-89E8-35234F99A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913960"/>
        <c:axId val="355914944"/>
      </c:lineChart>
      <c:dateAx>
        <c:axId val="355913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14944"/>
        <c:crosses val="autoZero"/>
        <c:auto val="1"/>
        <c:lblOffset val="100"/>
        <c:baseTimeUnit val="days"/>
      </c:dateAx>
      <c:valAx>
        <c:axId val="35591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1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Sheet1!$A$2:$A$274</c:f>
              <c:numCache>
                <c:formatCode>m/d/yyyy</c:formatCode>
                <c:ptCount val="273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</c:numCache>
            </c:numRef>
          </c:cat>
          <c:val>
            <c:numRef>
              <c:f>Sheet1!$B$2:$B$274</c:f>
              <c:numCache>
                <c:formatCode>General</c:formatCode>
                <c:ptCount val="27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1C-4F61-A421-82EBDF26E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409808"/>
        <c:axId val="383412760"/>
      </c:lineChart>
      <c:dateAx>
        <c:axId val="383409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12760"/>
        <c:crosses val="autoZero"/>
        <c:auto val="1"/>
        <c:lblOffset val="100"/>
        <c:baseTimeUnit val="days"/>
      </c:dateAx>
      <c:valAx>
        <c:axId val="38341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0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Sheet1!$A$2:$A$274</c:f>
              <c:numCache>
                <c:formatCode>m/d/yyyy</c:formatCode>
                <c:ptCount val="273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</c:numCache>
            </c:numRef>
          </c:cat>
          <c:val>
            <c:numRef>
              <c:f>Sheet1!$B$2:$B$274</c:f>
              <c:numCache>
                <c:formatCode>General</c:formatCode>
                <c:ptCount val="27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D7-4DA7-AF5B-D5013A184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411448"/>
        <c:axId val="383408168"/>
      </c:lineChart>
      <c:dateAx>
        <c:axId val="383411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08168"/>
        <c:crosses val="autoZero"/>
        <c:auto val="1"/>
        <c:lblOffset val="100"/>
        <c:baseTimeUnit val="days"/>
      </c:dateAx>
      <c:valAx>
        <c:axId val="38340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1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7AE75-9671-419C-9635-18E882EDFC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Atesteo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5E639-CFCC-49D4-BBF7-CEF7D46F2B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76781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16F6A-6D74-43AE-8C07-24C34BE4C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63D3C8-59DF-4763-835D-D1CB93E156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5755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82011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07199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65748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9290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8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224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67160-008C-4423-BF2E-61448278E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55111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9EEA6-1D09-42A4-AAB4-87E484550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ATESTEO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906A18-888A-4BDD-9836-EF24497DAD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323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98416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5254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2844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599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119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47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41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- 2018-09-18 11:27:18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Hot gas testing in component test benches at 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10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- 2018-09-18 10:37:36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Heißgastests in Komponentenprüfständen bei ATESTEO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12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- 2018-06-27 12:58:13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NVH test benches at ATESTEO for all drive types and transmissions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08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- 2018-06-27 12:37:40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NVH-Prüfstände bei ATESTEO für alle Antriebe und Getriebe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39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- 2018-01-31 10:33:51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ATESTEO Aktuatoren zur Automatisierung von Prüfständen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10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- 2018-01-31 10:33:51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ATESTEO torque sensors for drivetrain test benches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90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- 2018-01-31 10:33:51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ATESTEO vehicle equipment in prototype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87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- 2018-01-31 10:33:51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ATESTEO Drehmomentsensoren für Antriebsstrangprüfstände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44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- 2018-01-31 10:33:51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E-mobility testing at ATESTEO: The future has started.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11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- 2018-01-31 10:33:51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ATESTEO Fahrzeugausrüstung in der Prototypen-Entwicklung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27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AE169-AFD8-4660-B80A-A306BCDE0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785751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F7189-307C-46C0-8D17-FD658917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ATESTEO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7B2BFD-5F71-4D92-9864-B69C59DF6B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256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57160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775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6192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523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413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5258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73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- 2018-01-31 10:33:51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ATESTEO actuators for automation of testbenches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98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ATESTEO - 2018-01-31 10:33:50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E-Mobility-Testing bei ATESTEO: Die Zukunft hat begonnen.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249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8E578-C19C-4254-8D8A-7290531B6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577458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8FF3D-F24A-4E9C-99EE-28F0E5DF8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4B73D6-E3B3-4936-85BD-3163366138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7739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E6263-3771-413D-B1EA-93E4BEBFB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70013-4D17-4309-BEFD-C602D5A94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843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701F6-BF8D-4808-9BF7-7E0D3CE1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C5721D-436C-4AC0-AD66-3A5BB8E138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7748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1E904-BA9B-401C-9316-238479513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71F8B-8024-498C-BADA-1CBF8C46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7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31EFB-3883-4BD3-9A62-B9C2A79BA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076C12-6AB8-415F-AD15-55400A5CEE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8917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AAB13-5E11-49AA-864B-6EB75644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CD255-4109-4246-A94E-929BE87B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982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109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Atesteo YouTube</vt:lpstr>
      <vt:lpstr>Youtube Key Metrics Table | ATESTEO</vt:lpstr>
      <vt:lpstr>Youtube Videos Table | ATESTEO - 1 of 2</vt:lpstr>
      <vt:lpstr>Youtube Videos Table | ATESTEO - 2 of 2</vt:lpstr>
      <vt:lpstr>Youtube Private Video Views | ATESTEO</vt:lpstr>
      <vt:lpstr>Youtube Subscribers | ATESTEO</vt:lpstr>
      <vt:lpstr>Youtube Total Videos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Atesteo YouTube</dc:title>
  <dc:creator>Administrator</dc:creator>
  <cp:lastModifiedBy>Administrator</cp:lastModifiedBy>
  <cp:revision>1</cp:revision>
  <dcterms:created xsi:type="dcterms:W3CDTF">2018-10-16T06:53:26Z</dcterms:created>
  <dcterms:modified xsi:type="dcterms:W3CDTF">2018-10-16T06:54:02Z</dcterms:modified>
</cp:coreProperties>
</file>