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12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8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14</c:v>
                </c:pt>
                <c:pt idx="15">
                  <c:v>2</c:v>
                </c:pt>
                <c:pt idx="16">
                  <c:v>4</c:v>
                </c:pt>
                <c:pt idx="17">
                  <c:v>2</c:v>
                </c:pt>
                <c:pt idx="18">
                  <c:v>8</c:v>
                </c:pt>
                <c:pt idx="19">
                  <c:v>1</c:v>
                </c:pt>
                <c:pt idx="20">
                  <c:v>1</c:v>
                </c:pt>
                <c:pt idx="21">
                  <c:v>6</c:v>
                </c:pt>
                <c:pt idx="22">
                  <c:v>1</c:v>
                </c:pt>
                <c:pt idx="23">
                  <c:v>4</c:v>
                </c:pt>
                <c:pt idx="24">
                  <c:v>1</c:v>
                </c:pt>
                <c:pt idx="25">
                  <c:v>7</c:v>
                </c:pt>
                <c:pt idx="26">
                  <c:v>13</c:v>
                </c:pt>
                <c:pt idx="2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D6-4C97-80DC-4A276D81B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060032"/>
        <c:axId val="344061016"/>
      </c:lineChart>
      <c:dateAx>
        <c:axId val="344060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61016"/>
        <c:crosses val="autoZero"/>
        <c:auto val="1"/>
        <c:lblOffset val="100"/>
        <c:baseTimeUnit val="days"/>
      </c:dateAx>
      <c:valAx>
        <c:axId val="34406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6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4B-4F4D-AFCE-FA35FB515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063640"/>
        <c:axId val="344065608"/>
      </c:lineChart>
      <c:dateAx>
        <c:axId val="344063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65608"/>
        <c:crosses val="autoZero"/>
        <c:auto val="1"/>
        <c:lblOffset val="100"/>
        <c:baseTimeUnit val="days"/>
      </c:dateAx>
      <c:valAx>
        <c:axId val="34406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6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88-4C29-B84E-7EC6E5C40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08864"/>
        <c:axId val="344513456"/>
      </c:lineChart>
      <c:dateAx>
        <c:axId val="344508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13456"/>
        <c:crosses val="autoZero"/>
        <c:auto val="1"/>
        <c:lblOffset val="100"/>
        <c:baseTimeUnit val="days"/>
      </c:dateAx>
      <c:valAx>
        <c:axId val="34451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0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8FB0-FA72-4364-8657-CCAF007B63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Atesteo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9D5CA-A0A7-4752-8E7E-D974E37A41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69304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307DD-C6D6-4761-A712-48F3ACDA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8DF328-F31B-4EA9-A257-059ADD8A86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867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269484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60117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21171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6998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41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21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36798-F622-4B01-9DE0-D7CE36310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13838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62D98-6803-40D8-AB83-FF8B63CFF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3FE1C0-DD5A-4944-BFD5-6DEDFE15FB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578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C5A66-3CDE-4E54-BFDB-A3ACDFDC2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EF624-B8C8-45E6-906E-FE7BA2B7F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C11E-8D66-43D7-99B8-0A0171E8E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EB0D3C-784B-4DC0-AC7C-D20083C360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369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C3094-D972-4727-BA5C-C26EEBB058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E43E1-07D4-4A60-96BD-643EC6130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334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D2D7E-275E-4EEB-9B02-23C45FC85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207743-428B-49A1-B19F-032F33B59F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53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648E8-D1E6-4BAE-9E8D-D5BE897D4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C6782-2659-4828-B035-49F1AEFE8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343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Atesteo YouTube</vt:lpstr>
      <vt:lpstr>Youtube Key Metrics Table | ATESTEO</vt:lpstr>
      <vt:lpstr>Youtube Private Video Views | ATESTEO</vt:lpstr>
      <vt:lpstr>Youtube Subscribers | ATESTEO</vt:lpstr>
      <vt:lpstr>Youtube Total Videos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Atesteo YouTube</dc:title>
  <dc:creator>Administrator</dc:creator>
  <cp:lastModifiedBy>Administrator</cp:lastModifiedBy>
  <cp:revision>1</cp:revision>
  <dcterms:created xsi:type="dcterms:W3CDTF">2018-10-16T06:41:53Z</dcterms:created>
  <dcterms:modified xsi:type="dcterms:W3CDTF">2018-10-16T06:42:08Z</dcterms:modified>
</cp:coreProperties>
</file>