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1B-42FA-A656-9DF7079C08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59608"/>
        <c:axId val="288765184"/>
      </c:lineChart>
      <c:dateAx>
        <c:axId val="288759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5184"/>
        <c:crosses val="autoZero"/>
        <c:auto val="1"/>
        <c:lblOffset val="100"/>
        <c:baseTimeUnit val="days"/>
      </c:dateAx>
      <c:valAx>
        <c:axId val="28876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59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D7-4D71-AEB5-33A8C8A5EE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61576"/>
        <c:axId val="288763216"/>
      </c:lineChart>
      <c:dateAx>
        <c:axId val="28876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3216"/>
        <c:crosses val="autoZero"/>
        <c:auto val="1"/>
        <c:lblOffset val="100"/>
        <c:baseTimeUnit val="days"/>
      </c:dateAx>
      <c:valAx>
        <c:axId val="28876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6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ATESTEO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4C-4509-869F-92DE9118ED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850384"/>
        <c:axId val="355853008"/>
      </c:lineChart>
      <c:dateAx>
        <c:axId val="355850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53008"/>
        <c:crosses val="autoZero"/>
        <c:auto val="1"/>
        <c:lblOffset val="100"/>
        <c:baseTimeUnit val="days"/>
      </c:dateAx>
      <c:valAx>
        <c:axId val="355853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5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F3BEB-419A-49D9-A49F-61205FA79D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Atesteo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1BDF6-D769-4026-9CEC-4797E39EA5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267377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7BD5A-FF8E-4F41-8B35-4C07DCE15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859EB-24B9-4DC4-8038-E98C3A69C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8379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4281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00930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08658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4184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82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ATESTEO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20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0C48E-FEFE-4371-920C-438BD4B45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055871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9D7E4-6EB2-4361-95F1-B6BDBFB5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6D09C-0EED-40DF-80E6-8212F2E288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00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3070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538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835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952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1731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691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755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ATESTEO - 2018-01-31 10:33:51 </a:t>
                      </a:r>
                      <a:r>
                        <a:rPr lang="de-DE" sz="1000"/>
                        <a:t>
 ATESTEO Aktuatoren zur Automatisierung von Prüfständen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46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ATESTEO - 2018-01-31 10:33:51 </a:t>
                      </a:r>
                      <a:r>
                        <a:rPr lang="en-US" sz="1000"/>
                        <a:t>
 ATESTEO torque sensors for drivetrain test benches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95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ATESTEO - 2018-01-31 10:33:51 </a:t>
                      </a:r>
                      <a:r>
                        <a:rPr lang="de-DE" sz="1000"/>
                        <a:t>
 ATESTEO Drehmomentsensoren für Antriebsstrangprüfstände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98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ATESTEO - 2018-01-31 10:33:51 </a:t>
                      </a:r>
                      <a:r>
                        <a:rPr lang="en-US" sz="1000"/>
                        <a:t>
 ATESTEO vehicle equipment in prototype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03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ATESTEO - 2018-01-31 10:33:51 </a:t>
                      </a:r>
                      <a:r>
                        <a:rPr lang="de-DE" sz="1000"/>
                        <a:t>
 ATESTEO Fahrzeugausrüstung in der Prototypen-Entwicklung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1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ATESTEO - 2018-01-31 10:33:51 </a:t>
                      </a:r>
                      <a:r>
                        <a:rPr lang="en-US" sz="1000"/>
                        <a:t>
 E-mobility testing at ATESTEO: The future has started.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3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ATESTEO - 2018-01-31 10:33:51 </a:t>
                      </a:r>
                      <a:r>
                        <a:rPr lang="en-US" sz="1000"/>
                        <a:t>
 ATESTEO actuators for automation of testbenches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ATESTEO - 2018-01-31 10:33:50 </a:t>
                      </a:r>
                      <a:r>
                        <a:rPr lang="de-DE" sz="1000"/>
                        <a:t>
 E-Mobility-Testing bei ATESTEO: Die Zukunft hat begonnen.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84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671BA-0E04-434D-9953-133C280646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26367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30D5-D312-4F69-90FF-E4C08A2C4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5863AD-8CCD-4BA5-85BD-604A510D9A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1423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F44E9-1F4F-46C8-83DA-934D6809CB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07EAA-3FE7-4CA6-AA45-EC424CBF8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861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5052E-EFA2-46EF-A134-CA21A2EB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3C1A8-53A3-4B18-B737-A527F01286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672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01BAE-DF8D-42E1-B6B4-815FA0D14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25BBD-AB89-417C-9292-C76016891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303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6F57-2968-47FA-9EE5-916E1AC71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ATESTEO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CB82AE-F31F-4ECE-85E7-B3B9B4DA85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861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A2B1-33C1-4877-A058-05EF7604F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53DB4-E2EB-4A3F-8406-73C07EF7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4339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209</Words>
  <Application>Microsoft Office PowerPoint</Application>
  <PresentationFormat>On-screen Show (4:3)</PresentationFormat>
  <Paragraphs>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Atesteo YouTube</vt:lpstr>
      <vt:lpstr>Youtube Key Metrics Table | ATESTEO</vt:lpstr>
      <vt:lpstr>Youtube Videos Table | ATESTEO</vt:lpstr>
      <vt:lpstr>Youtube Private Video Views | ATESTEO</vt:lpstr>
      <vt:lpstr>Youtube Subscribers | ATESTEO</vt:lpstr>
      <vt:lpstr>Youtube Total Videos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Atesteo YouTube</dc:title>
  <dc:creator>Administrator</dc:creator>
  <cp:lastModifiedBy>Administrator</cp:lastModifiedBy>
  <cp:revision>1</cp:revision>
  <dcterms:created xsi:type="dcterms:W3CDTF">2018-10-16T06:37:21Z</dcterms:created>
  <dcterms:modified xsi:type="dcterms:W3CDTF">2018-10-16T06:37:56Z</dcterms:modified>
</cp:coreProperties>
</file>