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3F714-9F7E-481B-BD79-DB5766492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FAF2A-B02E-4700-80FA-B787C8428C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78871"/>
              </p:ext>
            </p:extLst>
          </p:nvPr>
        </p:nvGraphicFramePr>
        <p:xfrm>
          <a:off x="457200" y="1731963"/>
          <a:ext cx="8229600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9010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76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988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53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6600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3350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091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- 2018-08-14 15:52:38 </a:t>
                      </a:r>
                      <a:r>
                        <a:rPr lang="en-US" sz="1000"/>
                        <a:t>
 COMPEO - Swiss Quality at its 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63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- 2018-07-25 11:17:59 </a:t>
                      </a:r>
                      <a:r>
                        <a:rPr lang="it-IT" sz="1000"/>
                        <a:t>
 COMPEO - Innovative control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3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Buss AG - 2018-07-05 11:05:19 </a:t>
                      </a:r>
                      <a:r>
                        <a:rPr lang="it-IT" sz="1000"/>
                        <a:t>
 COMPEO - Innovative discharge concept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88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- 2018-06-14 13:00:19 </a:t>
                      </a:r>
                      <a:r>
                        <a:rPr lang="en-US" sz="1000"/>
                        <a:t>
 COMPEO - compounding technology for the polymers 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29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- 2018-05-28 17:35:35 </a:t>
                      </a:r>
                      <a:r>
                        <a:rPr lang="en-US" sz="1000"/>
                        <a:t>
 COMPEO – New configurable process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- 2018-05-22 11:49:48 </a:t>
                      </a:r>
                      <a:r>
                        <a:rPr lang="en-US" sz="1000"/>
                        <a:t>
 COMPEO, the new compounding machine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18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Buss AG - 2018-05-04 15:49:59 </a:t>
                      </a:r>
                      <a:r>
                        <a:rPr lang="en-US" sz="1000"/>
                        <a:t>
 COMPEO - new compounder generation from 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13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F82D6-2483-445A-A769-5CB963453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166103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Videos Table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Buss AG</dc:title>
  <dc:creator>Administrator</dc:creator>
  <cp:lastModifiedBy>Administrator</cp:lastModifiedBy>
  <cp:revision>1</cp:revision>
  <dcterms:created xsi:type="dcterms:W3CDTF">2018-10-11T12:42:32Z</dcterms:created>
  <dcterms:modified xsi:type="dcterms:W3CDTF">2018-10-11T12:42:44Z</dcterms:modified>
</cp:coreProperties>
</file>