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74-4C83-9036-B082D6D01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268696"/>
        <c:axId val="363268040"/>
      </c:lineChart>
      <c:dateAx>
        <c:axId val="363268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68040"/>
        <c:crosses val="autoZero"/>
        <c:auto val="1"/>
        <c:lblOffset val="100"/>
        <c:baseTimeUnit val="days"/>
      </c:dateAx>
      <c:valAx>
        <c:axId val="36326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6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0">
                  <c:v>87590</c:v>
                </c:pt>
                <c:pt idx="11">
                  <c:v>87631</c:v>
                </c:pt>
                <c:pt idx="12">
                  <c:v>87713</c:v>
                </c:pt>
                <c:pt idx="13">
                  <c:v>87784</c:v>
                </c:pt>
                <c:pt idx="14">
                  <c:v>87841</c:v>
                </c:pt>
                <c:pt idx="15">
                  <c:v>87867</c:v>
                </c:pt>
                <c:pt idx="16">
                  <c:v>87890</c:v>
                </c:pt>
                <c:pt idx="17">
                  <c:v>87937</c:v>
                </c:pt>
                <c:pt idx="18">
                  <c:v>88005</c:v>
                </c:pt>
                <c:pt idx="19">
                  <c:v>88086</c:v>
                </c:pt>
                <c:pt idx="20">
                  <c:v>88139</c:v>
                </c:pt>
                <c:pt idx="21">
                  <c:v>88201</c:v>
                </c:pt>
                <c:pt idx="22">
                  <c:v>88229</c:v>
                </c:pt>
                <c:pt idx="23">
                  <c:v>88260</c:v>
                </c:pt>
                <c:pt idx="24">
                  <c:v>88308</c:v>
                </c:pt>
                <c:pt idx="25">
                  <c:v>88393</c:v>
                </c:pt>
                <c:pt idx="26">
                  <c:v>88456</c:v>
                </c:pt>
                <c:pt idx="27">
                  <c:v>88511</c:v>
                </c:pt>
                <c:pt idx="28">
                  <c:v>88552</c:v>
                </c:pt>
                <c:pt idx="29">
                  <c:v>88578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EF-4217-8648-26B89C2B1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361880"/>
        <c:axId val="295362208"/>
      </c:lineChart>
      <c:dateAx>
        <c:axId val="295361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62208"/>
        <c:crosses val="autoZero"/>
        <c:auto val="1"/>
        <c:lblOffset val="100"/>
        <c:baseTimeUnit val="days"/>
      </c:dateAx>
      <c:valAx>
        <c:axId val="29536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6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0">
                  <c:v>413</c:v>
                </c:pt>
                <c:pt idx="11">
                  <c:v>413</c:v>
                </c:pt>
                <c:pt idx="12">
                  <c:v>413</c:v>
                </c:pt>
                <c:pt idx="13">
                  <c:v>415</c:v>
                </c:pt>
                <c:pt idx="14">
                  <c:v>415</c:v>
                </c:pt>
                <c:pt idx="15">
                  <c:v>417</c:v>
                </c:pt>
                <c:pt idx="16">
                  <c:v>417</c:v>
                </c:pt>
                <c:pt idx="17">
                  <c:v>417</c:v>
                </c:pt>
                <c:pt idx="18">
                  <c:v>417</c:v>
                </c:pt>
                <c:pt idx="19">
                  <c:v>417</c:v>
                </c:pt>
                <c:pt idx="20">
                  <c:v>418</c:v>
                </c:pt>
                <c:pt idx="21">
                  <c:v>418</c:v>
                </c:pt>
                <c:pt idx="22">
                  <c:v>419</c:v>
                </c:pt>
                <c:pt idx="23">
                  <c:v>419</c:v>
                </c:pt>
                <c:pt idx="24">
                  <c:v>419</c:v>
                </c:pt>
                <c:pt idx="25">
                  <c:v>419</c:v>
                </c:pt>
                <c:pt idx="26">
                  <c:v>419</c:v>
                </c:pt>
                <c:pt idx="27">
                  <c:v>419</c:v>
                </c:pt>
                <c:pt idx="28">
                  <c:v>420</c:v>
                </c:pt>
                <c:pt idx="29">
                  <c:v>420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26-4493-80BD-BAE0370E4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706160"/>
        <c:axId val="364712064"/>
      </c:lineChart>
      <c:dateAx>
        <c:axId val="364706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12064"/>
        <c:crosses val="autoZero"/>
        <c:auto val="1"/>
        <c:lblOffset val="100"/>
        <c:baseTimeUnit val="days"/>
      </c:dateAx>
      <c:valAx>
        <c:axId val="36471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0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68C4-5835-43E6-B93F-E76FD5902C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BUSS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5C5C7F-1CD7-4C72-A2AE-3C50C7E6C6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499194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F07FA-5A9B-4333-869D-138CB453C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F0328A-A2E2-445F-90E1-6F15861B22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410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296996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69936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21155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0029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15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507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8EA57-6BE2-49D2-B520-6BC4A0A2F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766508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66979-EBE5-4AEB-AC6A-8769FDE6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DB516C-DC77-4A0C-8F68-D0D4296D11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3999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9F3E3-800D-4EDB-9EB0-9802610B0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C6112-1878-4A16-A3BA-CD428E4C9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884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96CD5-0D95-4F8D-ACAA-83753334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21D17A-8D2E-43C9-83A2-B2F991153A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3309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DDD25-028C-48FA-B190-3788A6E4B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0B6E2-0D05-4E9C-9CFD-07EFB504F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223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3E509-870E-4320-B5A4-D7E0D88E1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7FA65D-B2EA-4279-8CDC-2F3C7F4E82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6629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A7832-8B64-4A82-AEF5-0959D1717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4883C-042B-4212-A1E1-04B1D83E5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967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BUSS YouTube</vt:lpstr>
      <vt:lpstr>Youtube Key Metrics Table | Buss AG</vt:lpstr>
      <vt:lpstr>Youtube Total Videos | Buss AG</vt:lpstr>
      <vt:lpstr>Youtube Total Video Views | Buss AG</vt:lpstr>
      <vt:lpstr>Youtube Subscribers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 YouTube</dc:title>
  <dc:creator>Administrator</dc:creator>
  <cp:lastModifiedBy>Administrator</cp:lastModifiedBy>
  <cp:revision>1</cp:revision>
  <dcterms:created xsi:type="dcterms:W3CDTF">2018-10-11T12:23:35Z</dcterms:created>
  <dcterms:modified xsi:type="dcterms:W3CDTF">2018-10-11T12:23:50Z</dcterms:modified>
</cp:coreProperties>
</file>