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58E5-49A4-4C28-B9F5-3E17380352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Facebook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87464-E7E1-44C9-BCAD-0C94EFAA39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3124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FC63-70CF-4C97-A2D0-738439CB4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3287C-DAD4-4587-938D-DA194EE55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414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035161446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962183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3277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936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856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185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3438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1500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0427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5402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619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2533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801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9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25.9091 %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8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6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35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7.2874 %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4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23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3D48A-C5FF-4EB1-91E6-8AE85C2D4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25823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145</Words>
  <Application>Microsoft Office PowerPoint</Application>
  <PresentationFormat>On-screen Show (4:3)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BUSS Facebook Overview</vt:lpstr>
      <vt:lpstr>Facebook Key Metrics by Month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Facebook Overview</dc:title>
  <dc:creator>Administrator</dc:creator>
  <cp:lastModifiedBy>Administrator</cp:lastModifiedBy>
  <cp:revision>1</cp:revision>
  <dcterms:created xsi:type="dcterms:W3CDTF">2018-10-11T09:30:43Z</dcterms:created>
  <dcterms:modified xsi:type="dcterms:W3CDTF">2018-10-11T09:30:49Z</dcterms:modified>
</cp:coreProperties>
</file>