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90</c:v>
                </c:pt>
                <c:pt idx="1">
                  <c:v>90</c:v>
                </c:pt>
                <c:pt idx="2">
                  <c:v>90</c:v>
                </c:pt>
                <c:pt idx="3">
                  <c:v>90</c:v>
                </c:pt>
                <c:pt idx="4">
                  <c:v>90</c:v>
                </c:pt>
                <c:pt idx="5">
                  <c:v>90</c:v>
                </c:pt>
                <c:pt idx="6">
                  <c:v>90</c:v>
                </c:pt>
                <c:pt idx="7">
                  <c:v>90</c:v>
                </c:pt>
                <c:pt idx="8">
                  <c:v>90</c:v>
                </c:pt>
                <c:pt idx="9">
                  <c:v>90</c:v>
                </c:pt>
                <c:pt idx="10">
                  <c:v>90</c:v>
                </c:pt>
                <c:pt idx="11">
                  <c:v>90</c:v>
                </c:pt>
                <c:pt idx="12">
                  <c:v>90</c:v>
                </c:pt>
                <c:pt idx="13">
                  <c:v>90</c:v>
                </c:pt>
                <c:pt idx="14">
                  <c:v>90</c:v>
                </c:pt>
                <c:pt idx="15">
                  <c:v>90</c:v>
                </c:pt>
                <c:pt idx="16">
                  <c:v>90</c:v>
                </c:pt>
                <c:pt idx="17">
                  <c:v>90</c:v>
                </c:pt>
                <c:pt idx="18">
                  <c:v>90</c:v>
                </c:pt>
                <c:pt idx="19">
                  <c:v>90</c:v>
                </c:pt>
                <c:pt idx="20">
                  <c:v>90</c:v>
                </c:pt>
                <c:pt idx="21">
                  <c:v>90</c:v>
                </c:pt>
                <c:pt idx="22">
                  <c:v>90</c:v>
                </c:pt>
                <c:pt idx="23">
                  <c:v>90</c:v>
                </c:pt>
                <c:pt idx="24">
                  <c:v>90</c:v>
                </c:pt>
                <c:pt idx="25">
                  <c:v>90</c:v>
                </c:pt>
                <c:pt idx="26">
                  <c:v>90</c:v>
                </c:pt>
                <c:pt idx="27">
                  <c:v>90</c:v>
                </c:pt>
                <c:pt idx="28">
                  <c:v>90</c:v>
                </c:pt>
                <c:pt idx="29">
                  <c:v>90</c:v>
                </c:pt>
              </c:numCache>
            </c:numRef>
          </c:val>
          <c:smooth val="0"/>
          <c:extLst>
            <c:ext xmlns:c16="http://schemas.microsoft.com/office/drawing/2014/chart" uri="{C3380CC4-5D6E-409C-BE32-E72D297353CC}">
              <c16:uniqueId val="{00000000-946E-4A61-99FB-02DEC2485932}"/>
            </c:ext>
          </c:extLst>
        </c:ser>
        <c:dLbls>
          <c:showLegendKey val="0"/>
          <c:showVal val="0"/>
          <c:showCatName val="0"/>
          <c:showSerName val="0"/>
          <c:showPercent val="0"/>
          <c:showBubbleSize val="0"/>
        </c:dLbls>
        <c:smooth val="0"/>
        <c:axId val="359920208"/>
        <c:axId val="359916928"/>
      </c:lineChart>
      <c:dateAx>
        <c:axId val="35992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6928"/>
        <c:crosses val="autoZero"/>
        <c:auto val="1"/>
        <c:lblOffset val="100"/>
        <c:baseTimeUnit val="days"/>
      </c:dateAx>
      <c:valAx>
        <c:axId val="35991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1</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0-391B-4BDF-AE30-BB9E5B5260F7}"/>
            </c:ext>
          </c:extLst>
        </c:ser>
        <c:dLbls>
          <c:showLegendKey val="0"/>
          <c:showVal val="0"/>
          <c:showCatName val="0"/>
          <c:showSerName val="0"/>
          <c:showPercent val="0"/>
          <c:showBubbleSize val="0"/>
        </c:dLbls>
        <c:smooth val="0"/>
        <c:axId val="400203680"/>
        <c:axId val="400204992"/>
      </c:lineChart>
      <c:dateAx>
        <c:axId val="40020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04992"/>
        <c:crosses val="autoZero"/>
        <c:auto val="1"/>
        <c:lblOffset val="100"/>
        <c:baseTimeUnit val="days"/>
      </c:dateAx>
      <c:valAx>
        <c:axId val="40020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0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79</c:v>
                </c:pt>
                <c:pt idx="1">
                  <c:v>10</c:v>
                </c:pt>
                <c:pt idx="2">
                  <c:v>3</c:v>
                </c:pt>
                <c:pt idx="3">
                  <c:v>4</c:v>
                </c:pt>
                <c:pt idx="4">
                  <c:v>20</c:v>
                </c:pt>
                <c:pt idx="5">
                  <c:v>0</c:v>
                </c:pt>
                <c:pt idx="6">
                  <c:v>1</c:v>
                </c:pt>
                <c:pt idx="7">
                  <c:v>0</c:v>
                </c:pt>
                <c:pt idx="8">
                  <c:v>0</c:v>
                </c:pt>
                <c:pt idx="9">
                  <c:v>5</c:v>
                </c:pt>
                <c:pt idx="10">
                  <c:v>104</c:v>
                </c:pt>
                <c:pt idx="11">
                  <c:v>25</c:v>
                </c:pt>
                <c:pt idx="12">
                  <c:v>12</c:v>
                </c:pt>
                <c:pt idx="13">
                  <c:v>3</c:v>
                </c:pt>
                <c:pt idx="14">
                  <c:v>0</c:v>
                </c:pt>
                <c:pt idx="15">
                  <c:v>2</c:v>
                </c:pt>
                <c:pt idx="16">
                  <c:v>4</c:v>
                </c:pt>
                <c:pt idx="17">
                  <c:v>18</c:v>
                </c:pt>
                <c:pt idx="18">
                  <c:v>3</c:v>
                </c:pt>
                <c:pt idx="19">
                  <c:v>3</c:v>
                </c:pt>
                <c:pt idx="20">
                  <c:v>38</c:v>
                </c:pt>
                <c:pt idx="21">
                  <c:v>44</c:v>
                </c:pt>
                <c:pt idx="22">
                  <c:v>0</c:v>
                </c:pt>
                <c:pt idx="23">
                  <c:v>1</c:v>
                </c:pt>
                <c:pt idx="24">
                  <c:v>3</c:v>
                </c:pt>
                <c:pt idx="25">
                  <c:v>0</c:v>
                </c:pt>
                <c:pt idx="26">
                  <c:v>0</c:v>
                </c:pt>
                <c:pt idx="27">
                  <c:v>28</c:v>
                </c:pt>
                <c:pt idx="28">
                  <c:v>3</c:v>
                </c:pt>
                <c:pt idx="29">
                  <c:v>0</c:v>
                </c:pt>
              </c:numCache>
            </c:numRef>
          </c:val>
          <c:smooth val="0"/>
          <c:extLst>
            <c:ext xmlns:c16="http://schemas.microsoft.com/office/drawing/2014/chart" uri="{C3380CC4-5D6E-409C-BE32-E72D297353CC}">
              <c16:uniqueId val="{00000000-A503-4627-8483-05E3C1B1CFC5}"/>
            </c:ext>
          </c:extLst>
        </c:ser>
        <c:dLbls>
          <c:showLegendKey val="0"/>
          <c:showVal val="0"/>
          <c:showCatName val="0"/>
          <c:showSerName val="0"/>
          <c:showPercent val="0"/>
          <c:showBubbleSize val="0"/>
        </c:dLbls>
        <c:smooth val="0"/>
        <c:axId val="404412416"/>
        <c:axId val="404415696"/>
      </c:lineChart>
      <c:dateAx>
        <c:axId val="40441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15696"/>
        <c:crosses val="autoZero"/>
        <c:auto val="1"/>
        <c:lblOffset val="100"/>
        <c:baseTimeUnit val="days"/>
      </c:dateAx>
      <c:valAx>
        <c:axId val="40441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1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4.0816326530611997</c:v>
                </c:pt>
                <c:pt idx="1">
                  <c:v>0</c:v>
                </c:pt>
                <c:pt idx="2">
                  <c:v>0</c:v>
                </c:pt>
                <c:pt idx="3">
                  <c:v>33.333333333333002</c:v>
                </c:pt>
                <c:pt idx="4">
                  <c:v>0</c:v>
                </c:pt>
                <c:pt idx="6">
                  <c:v>0</c:v>
                </c:pt>
                <c:pt idx="9">
                  <c:v>0</c:v>
                </c:pt>
                <c:pt idx="10">
                  <c:v>15.873015873016</c:v>
                </c:pt>
                <c:pt idx="11">
                  <c:v>22.222222222222001</c:v>
                </c:pt>
                <c:pt idx="12">
                  <c:v>25</c:v>
                </c:pt>
                <c:pt idx="13">
                  <c:v>0</c:v>
                </c:pt>
                <c:pt idx="15">
                  <c:v>0</c:v>
                </c:pt>
                <c:pt idx="16">
                  <c:v>50</c:v>
                </c:pt>
                <c:pt idx="17">
                  <c:v>10</c:v>
                </c:pt>
                <c:pt idx="18">
                  <c:v>0</c:v>
                </c:pt>
                <c:pt idx="19">
                  <c:v>0</c:v>
                </c:pt>
                <c:pt idx="20">
                  <c:v>26.315789473683999</c:v>
                </c:pt>
                <c:pt idx="21">
                  <c:v>37.5</c:v>
                </c:pt>
                <c:pt idx="23">
                  <c:v>0</c:v>
                </c:pt>
                <c:pt idx="24">
                  <c:v>0</c:v>
                </c:pt>
                <c:pt idx="27">
                  <c:v>22.222222222222001</c:v>
                </c:pt>
                <c:pt idx="28">
                  <c:v>0</c:v>
                </c:pt>
              </c:numCache>
            </c:numRef>
          </c:val>
          <c:smooth val="0"/>
          <c:extLst>
            <c:ext xmlns:c16="http://schemas.microsoft.com/office/drawing/2014/chart" uri="{C3380CC4-5D6E-409C-BE32-E72D297353CC}">
              <c16:uniqueId val="{00000000-88CD-4C65-BACA-2ED9C9F57C9E}"/>
            </c:ext>
          </c:extLst>
        </c:ser>
        <c:dLbls>
          <c:showLegendKey val="0"/>
          <c:showVal val="0"/>
          <c:showCatName val="0"/>
          <c:showSerName val="0"/>
          <c:showPercent val="0"/>
          <c:showBubbleSize val="0"/>
        </c:dLbls>
        <c:smooth val="0"/>
        <c:axId val="413137864"/>
        <c:axId val="413145080"/>
      </c:lineChart>
      <c:dateAx>
        <c:axId val="41313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45080"/>
        <c:crosses val="autoZero"/>
        <c:auto val="1"/>
        <c:lblOffset val="100"/>
        <c:baseTimeUnit val="days"/>
      </c:dateAx>
      <c:valAx>
        <c:axId val="41314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3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05AB-6931-4864-89BA-C4FA758439A5}"/>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5CF28FEE-2095-44DC-933F-42070E9A2ED6}"/>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64384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6464-1970-447C-A9F7-2E4A0A536CC2}"/>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DC9FADDF-3C5E-41FB-9CEB-0C61692D493D}"/>
              </a:ext>
            </a:extLst>
          </p:cNvPr>
          <p:cNvGraphicFramePr>
            <a:graphicFrameLocks noGrp="1"/>
          </p:cNvGraphicFramePr>
          <p:nvPr>
            <p:ph type="tbl" sz="quarter" idx="13"/>
            <p:extLst>
              <p:ext uri="{D42A27DB-BD31-4B8C-83A1-F6EECF244321}">
                <p14:modId xmlns:p14="http://schemas.microsoft.com/office/powerpoint/2010/main" val="93838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379780885"/>
                    </a:ext>
                  </a:extLst>
                </a:gridCol>
                <a:gridCol w="263347">
                  <a:extLst>
                    <a:ext uri="{9D8B030D-6E8A-4147-A177-3AD203B41FA5}">
                      <a16:colId xmlns:a16="http://schemas.microsoft.com/office/drawing/2014/main" val="3318556494"/>
                    </a:ext>
                  </a:extLst>
                </a:gridCol>
                <a:gridCol w="263347">
                  <a:extLst>
                    <a:ext uri="{9D8B030D-6E8A-4147-A177-3AD203B41FA5}">
                      <a16:colId xmlns:a16="http://schemas.microsoft.com/office/drawing/2014/main" val="2868386388"/>
                    </a:ext>
                  </a:extLst>
                </a:gridCol>
                <a:gridCol w="263347">
                  <a:extLst>
                    <a:ext uri="{9D8B030D-6E8A-4147-A177-3AD203B41FA5}">
                      <a16:colId xmlns:a16="http://schemas.microsoft.com/office/drawing/2014/main" val="2537547062"/>
                    </a:ext>
                  </a:extLst>
                </a:gridCol>
                <a:gridCol w="263347">
                  <a:extLst>
                    <a:ext uri="{9D8B030D-6E8A-4147-A177-3AD203B41FA5}">
                      <a16:colId xmlns:a16="http://schemas.microsoft.com/office/drawing/2014/main" val="4170480596"/>
                    </a:ext>
                  </a:extLst>
                </a:gridCol>
                <a:gridCol w="263347">
                  <a:extLst>
                    <a:ext uri="{9D8B030D-6E8A-4147-A177-3AD203B41FA5}">
                      <a16:colId xmlns:a16="http://schemas.microsoft.com/office/drawing/2014/main" val="1606349537"/>
                    </a:ext>
                  </a:extLst>
                </a:gridCol>
                <a:gridCol w="263347">
                  <a:extLst>
                    <a:ext uri="{9D8B030D-6E8A-4147-A177-3AD203B41FA5}">
                      <a16:colId xmlns:a16="http://schemas.microsoft.com/office/drawing/2014/main" val="1306884990"/>
                    </a:ext>
                  </a:extLst>
                </a:gridCol>
                <a:gridCol w="263347">
                  <a:extLst>
                    <a:ext uri="{9D8B030D-6E8A-4147-A177-3AD203B41FA5}">
                      <a16:colId xmlns:a16="http://schemas.microsoft.com/office/drawing/2014/main" val="1625220046"/>
                    </a:ext>
                  </a:extLst>
                </a:gridCol>
                <a:gridCol w="263347">
                  <a:extLst>
                    <a:ext uri="{9D8B030D-6E8A-4147-A177-3AD203B41FA5}">
                      <a16:colId xmlns:a16="http://schemas.microsoft.com/office/drawing/2014/main" val="3426298301"/>
                    </a:ext>
                  </a:extLst>
                </a:gridCol>
                <a:gridCol w="263347">
                  <a:extLst>
                    <a:ext uri="{9D8B030D-6E8A-4147-A177-3AD203B41FA5}">
                      <a16:colId xmlns:a16="http://schemas.microsoft.com/office/drawing/2014/main" val="2036925248"/>
                    </a:ext>
                  </a:extLst>
                </a:gridCol>
                <a:gridCol w="263347">
                  <a:extLst>
                    <a:ext uri="{9D8B030D-6E8A-4147-A177-3AD203B41FA5}">
                      <a16:colId xmlns:a16="http://schemas.microsoft.com/office/drawing/2014/main" val="3976643782"/>
                    </a:ext>
                  </a:extLst>
                </a:gridCol>
                <a:gridCol w="263347">
                  <a:extLst>
                    <a:ext uri="{9D8B030D-6E8A-4147-A177-3AD203B41FA5}">
                      <a16:colId xmlns:a16="http://schemas.microsoft.com/office/drawing/2014/main" val="808156492"/>
                    </a:ext>
                  </a:extLst>
                </a:gridCol>
                <a:gridCol w="263347">
                  <a:extLst>
                    <a:ext uri="{9D8B030D-6E8A-4147-A177-3AD203B41FA5}">
                      <a16:colId xmlns:a16="http://schemas.microsoft.com/office/drawing/2014/main" val="2336719211"/>
                    </a:ext>
                  </a:extLst>
                </a:gridCol>
                <a:gridCol w="263347">
                  <a:extLst>
                    <a:ext uri="{9D8B030D-6E8A-4147-A177-3AD203B41FA5}">
                      <a16:colId xmlns:a16="http://schemas.microsoft.com/office/drawing/2014/main" val="515349465"/>
                    </a:ext>
                  </a:extLst>
                </a:gridCol>
                <a:gridCol w="263347">
                  <a:extLst>
                    <a:ext uri="{9D8B030D-6E8A-4147-A177-3AD203B41FA5}">
                      <a16:colId xmlns:a16="http://schemas.microsoft.com/office/drawing/2014/main" val="4169562417"/>
                    </a:ext>
                  </a:extLst>
                </a:gridCol>
                <a:gridCol w="263347">
                  <a:extLst>
                    <a:ext uri="{9D8B030D-6E8A-4147-A177-3AD203B41FA5}">
                      <a16:colId xmlns:a16="http://schemas.microsoft.com/office/drawing/2014/main" val="4231622098"/>
                    </a:ext>
                  </a:extLst>
                </a:gridCol>
                <a:gridCol w="263347">
                  <a:extLst>
                    <a:ext uri="{9D8B030D-6E8A-4147-A177-3AD203B41FA5}">
                      <a16:colId xmlns:a16="http://schemas.microsoft.com/office/drawing/2014/main" val="3447726428"/>
                    </a:ext>
                  </a:extLst>
                </a:gridCol>
                <a:gridCol w="263347">
                  <a:extLst>
                    <a:ext uri="{9D8B030D-6E8A-4147-A177-3AD203B41FA5}">
                      <a16:colId xmlns:a16="http://schemas.microsoft.com/office/drawing/2014/main" val="2034097470"/>
                    </a:ext>
                  </a:extLst>
                </a:gridCol>
                <a:gridCol w="263347">
                  <a:extLst>
                    <a:ext uri="{9D8B030D-6E8A-4147-A177-3AD203B41FA5}">
                      <a16:colId xmlns:a16="http://schemas.microsoft.com/office/drawing/2014/main" val="3912009557"/>
                    </a:ext>
                  </a:extLst>
                </a:gridCol>
                <a:gridCol w="263347">
                  <a:extLst>
                    <a:ext uri="{9D8B030D-6E8A-4147-A177-3AD203B41FA5}">
                      <a16:colId xmlns:a16="http://schemas.microsoft.com/office/drawing/2014/main" val="3567864681"/>
                    </a:ext>
                  </a:extLst>
                </a:gridCol>
                <a:gridCol w="263347">
                  <a:extLst>
                    <a:ext uri="{9D8B030D-6E8A-4147-A177-3AD203B41FA5}">
                      <a16:colId xmlns:a16="http://schemas.microsoft.com/office/drawing/2014/main" val="597804830"/>
                    </a:ext>
                  </a:extLst>
                </a:gridCol>
                <a:gridCol w="263347">
                  <a:extLst>
                    <a:ext uri="{9D8B030D-6E8A-4147-A177-3AD203B41FA5}">
                      <a16:colId xmlns:a16="http://schemas.microsoft.com/office/drawing/2014/main" val="497899137"/>
                    </a:ext>
                  </a:extLst>
                </a:gridCol>
                <a:gridCol w="263347">
                  <a:extLst>
                    <a:ext uri="{9D8B030D-6E8A-4147-A177-3AD203B41FA5}">
                      <a16:colId xmlns:a16="http://schemas.microsoft.com/office/drawing/2014/main" val="207090911"/>
                    </a:ext>
                  </a:extLst>
                </a:gridCol>
                <a:gridCol w="263347">
                  <a:extLst>
                    <a:ext uri="{9D8B030D-6E8A-4147-A177-3AD203B41FA5}">
                      <a16:colId xmlns:a16="http://schemas.microsoft.com/office/drawing/2014/main" val="927733005"/>
                    </a:ext>
                  </a:extLst>
                </a:gridCol>
                <a:gridCol w="263347">
                  <a:extLst>
                    <a:ext uri="{9D8B030D-6E8A-4147-A177-3AD203B41FA5}">
                      <a16:colId xmlns:a16="http://schemas.microsoft.com/office/drawing/2014/main" val="2078804144"/>
                    </a:ext>
                  </a:extLst>
                </a:gridCol>
                <a:gridCol w="263347">
                  <a:extLst>
                    <a:ext uri="{9D8B030D-6E8A-4147-A177-3AD203B41FA5}">
                      <a16:colId xmlns:a16="http://schemas.microsoft.com/office/drawing/2014/main" val="1021948033"/>
                    </a:ext>
                  </a:extLst>
                </a:gridCol>
                <a:gridCol w="263347">
                  <a:extLst>
                    <a:ext uri="{9D8B030D-6E8A-4147-A177-3AD203B41FA5}">
                      <a16:colId xmlns:a16="http://schemas.microsoft.com/office/drawing/2014/main" val="2269831514"/>
                    </a:ext>
                  </a:extLst>
                </a:gridCol>
                <a:gridCol w="263347">
                  <a:extLst>
                    <a:ext uri="{9D8B030D-6E8A-4147-A177-3AD203B41FA5}">
                      <a16:colId xmlns:a16="http://schemas.microsoft.com/office/drawing/2014/main" val="3279969815"/>
                    </a:ext>
                  </a:extLst>
                </a:gridCol>
                <a:gridCol w="263347">
                  <a:extLst>
                    <a:ext uri="{9D8B030D-6E8A-4147-A177-3AD203B41FA5}">
                      <a16:colId xmlns:a16="http://schemas.microsoft.com/office/drawing/2014/main" val="1566531469"/>
                    </a:ext>
                  </a:extLst>
                </a:gridCol>
                <a:gridCol w="263347">
                  <a:extLst>
                    <a:ext uri="{9D8B030D-6E8A-4147-A177-3AD203B41FA5}">
                      <a16:colId xmlns:a16="http://schemas.microsoft.com/office/drawing/2014/main" val="4171812022"/>
                    </a:ext>
                  </a:extLst>
                </a:gridCol>
                <a:gridCol w="263347">
                  <a:extLst>
                    <a:ext uri="{9D8B030D-6E8A-4147-A177-3AD203B41FA5}">
                      <a16:colId xmlns:a16="http://schemas.microsoft.com/office/drawing/2014/main" val="17357748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38155480"/>
                  </a:ext>
                </a:extLst>
              </a:tr>
              <a:tr h="370840">
                <a:tc>
                  <a:txBody>
                    <a:bodyPr/>
                    <a:lstStyle/>
                    <a:p>
                      <a:r>
                        <a:rPr lang="en-US" sz="1000"/>
                        <a:t>Buss AG</a:t>
                      </a:r>
                    </a:p>
                  </a:txBody>
                  <a:tcPr/>
                </a:tc>
                <a:tc>
                  <a:txBody>
                    <a:bodyPr/>
                    <a:lstStyle/>
                    <a:p>
                      <a:r>
                        <a:rPr lang="en-US" sz="1000"/>
                        <a:t>90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63.466666666667</a:t>
                      </a:r>
                    </a:p>
                  </a:txBody>
                  <a:tcPr/>
                </a:tc>
                <a:tc>
                  <a:txBody>
                    <a:bodyPr/>
                    <a:lstStyle/>
                    <a:p>
                      <a:r>
                        <a:rPr lang="en-US" sz="1000"/>
                        <a:t>413</a:t>
                      </a:r>
                    </a:p>
                  </a:txBody>
                  <a:tcPr/>
                </a:tc>
                <a:tc>
                  <a:txBody>
                    <a:bodyPr/>
                    <a:lstStyle/>
                    <a:p>
                      <a:r>
                        <a:rPr lang="en-US" sz="1000"/>
                        <a:t>0</a:t>
                      </a:r>
                    </a:p>
                  </a:txBody>
                  <a:tcPr/>
                </a:tc>
                <a:tc>
                  <a:txBody>
                    <a:bodyPr/>
                    <a:lstStyle/>
                    <a:p>
                      <a:r>
                        <a:rPr lang="en-US" sz="1000"/>
                        <a:t>413</a:t>
                      </a:r>
                    </a:p>
                  </a:txBody>
                  <a:tcPr/>
                </a:tc>
                <a:tc>
                  <a:txBody>
                    <a:bodyPr/>
                    <a:lstStyle/>
                    <a:p>
                      <a:r>
                        <a:rPr lang="en-US" sz="1000"/>
                        <a:t>47.44 %</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26</a:t>
                      </a:r>
                    </a:p>
                  </a:txBody>
                  <a:tcPr/>
                </a:tc>
                <a:tc>
                  <a:txBody>
                    <a:bodyPr/>
                    <a:lstStyle/>
                    <a:p>
                      <a:r>
                        <a:rPr lang="en-US" sz="1000"/>
                        <a:t>0</a:t>
                      </a:r>
                    </a:p>
                  </a:txBody>
                  <a:tcPr/>
                </a:tc>
                <a:tc>
                  <a:txBody>
                    <a:bodyPr/>
                    <a:lstStyle/>
                    <a:p>
                      <a:r>
                        <a:rPr lang="en-US" sz="1000"/>
                        <a:t>15</a:t>
                      </a:r>
                    </a:p>
                  </a:txBody>
                  <a:tcPr/>
                </a:tc>
                <a:tc>
                  <a:txBody>
                    <a:bodyPr/>
                    <a:lstStyle/>
                    <a:p>
                      <a:r>
                        <a:rPr lang="en-US" sz="1000"/>
                        <a:t>13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49808246"/>
                  </a:ext>
                </a:extLst>
              </a:tr>
            </a:tbl>
          </a:graphicData>
        </a:graphic>
      </p:graphicFrame>
      <p:sp>
        <p:nvSpPr>
          <p:cNvPr id="4" name="Text Placeholder 3">
            <a:extLst>
              <a:ext uri="{FF2B5EF4-FFF2-40B4-BE49-F238E27FC236}">
                <a16:creationId xmlns:a16="http://schemas.microsoft.com/office/drawing/2014/main" id="{DCB4A780-C32D-4937-BF7D-251CEB31CE3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636376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B795D-2852-4788-A744-CF2279DFC6B6}"/>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BDF3D3A2-EBB8-419D-ACE9-E635970EF1FE}"/>
              </a:ext>
            </a:extLst>
          </p:cNvPr>
          <p:cNvGraphicFramePr>
            <a:graphicFrameLocks noGrp="1"/>
          </p:cNvGraphicFramePr>
          <p:nvPr>
            <p:ph type="chart" sz="quarter" idx="13"/>
            <p:extLst>
              <p:ext uri="{D42A27DB-BD31-4B8C-83A1-F6EECF244321}">
                <p14:modId xmlns:p14="http://schemas.microsoft.com/office/powerpoint/2010/main" val="678078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B21B6-38EC-41D8-81B8-E71AE9E417C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7731A355-D59E-4A43-947D-637209852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479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7943C-12D2-4CAF-9A49-5B1465A4C014}"/>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FF6C1CD9-67D4-4161-9903-EF0DDC2F0ED4}"/>
              </a:ext>
            </a:extLst>
          </p:cNvPr>
          <p:cNvGraphicFramePr>
            <a:graphicFrameLocks noGrp="1"/>
          </p:cNvGraphicFramePr>
          <p:nvPr>
            <p:ph type="tbl" sz="quarter" idx="13"/>
            <p:extLst>
              <p:ext uri="{D42A27DB-BD31-4B8C-83A1-F6EECF244321}">
                <p14:modId xmlns:p14="http://schemas.microsoft.com/office/powerpoint/2010/main" val="3497611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9093559"/>
                    </a:ext>
                  </a:extLst>
                </a:gridCol>
                <a:gridCol w="1234440">
                  <a:extLst>
                    <a:ext uri="{9D8B030D-6E8A-4147-A177-3AD203B41FA5}">
                      <a16:colId xmlns:a16="http://schemas.microsoft.com/office/drawing/2014/main" val="2201938956"/>
                    </a:ext>
                  </a:extLst>
                </a:gridCol>
                <a:gridCol w="822960">
                  <a:extLst>
                    <a:ext uri="{9D8B030D-6E8A-4147-A177-3AD203B41FA5}">
                      <a16:colId xmlns:a16="http://schemas.microsoft.com/office/drawing/2014/main" val="4083845008"/>
                    </a:ext>
                  </a:extLst>
                </a:gridCol>
                <a:gridCol w="822960">
                  <a:extLst>
                    <a:ext uri="{9D8B030D-6E8A-4147-A177-3AD203B41FA5}">
                      <a16:colId xmlns:a16="http://schemas.microsoft.com/office/drawing/2014/main" val="4113014670"/>
                    </a:ext>
                  </a:extLst>
                </a:gridCol>
                <a:gridCol w="822960">
                  <a:extLst>
                    <a:ext uri="{9D8B030D-6E8A-4147-A177-3AD203B41FA5}">
                      <a16:colId xmlns:a16="http://schemas.microsoft.com/office/drawing/2014/main" val="3823450415"/>
                    </a:ext>
                  </a:extLst>
                </a:gridCol>
                <a:gridCol w="822960">
                  <a:extLst>
                    <a:ext uri="{9D8B030D-6E8A-4147-A177-3AD203B41FA5}">
                      <a16:colId xmlns:a16="http://schemas.microsoft.com/office/drawing/2014/main" val="1124094726"/>
                    </a:ext>
                  </a:extLst>
                </a:gridCol>
                <a:gridCol w="822960">
                  <a:extLst>
                    <a:ext uri="{9D8B030D-6E8A-4147-A177-3AD203B41FA5}">
                      <a16:colId xmlns:a16="http://schemas.microsoft.com/office/drawing/2014/main" val="99742875"/>
                    </a:ext>
                  </a:extLst>
                </a:gridCol>
                <a:gridCol w="822960">
                  <a:extLst>
                    <a:ext uri="{9D8B030D-6E8A-4147-A177-3AD203B41FA5}">
                      <a16:colId xmlns:a16="http://schemas.microsoft.com/office/drawing/2014/main" val="8362373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00769526"/>
                  </a:ext>
                </a:extLst>
              </a:tr>
              <a:tr h="370840">
                <a:tc>
                  <a:txBody>
                    <a:bodyPr/>
                    <a:lstStyle/>
                    <a:p>
                      <a:r>
                        <a:rPr lang="en-US" sz="1000"/>
                        <a:t>Buss AG</a:t>
                      </a:r>
                    </a:p>
                  </a:txBody>
                  <a:tcPr/>
                </a:tc>
                <a:tc>
                  <a:txBody>
                    <a:bodyPr/>
                    <a:lstStyle/>
                    <a:p>
                      <a:r>
                        <a:rPr lang="en-US" sz="1000"/>
                        <a:t>90</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1555949080"/>
                  </a:ext>
                </a:extLst>
              </a:tr>
            </a:tbl>
          </a:graphicData>
        </a:graphic>
      </p:graphicFrame>
      <p:sp>
        <p:nvSpPr>
          <p:cNvPr id="4" name="Text Placeholder 3">
            <a:extLst>
              <a:ext uri="{FF2B5EF4-FFF2-40B4-BE49-F238E27FC236}">
                <a16:creationId xmlns:a16="http://schemas.microsoft.com/office/drawing/2014/main" id="{30E56D5C-C3DB-4335-881F-84E60BA74039}"/>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364718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C3BC-ED93-4BFD-9A9F-E7D519859831}"/>
              </a:ext>
            </a:extLst>
          </p:cNvPr>
          <p:cNvSpPr>
            <a:spLocks noGrp="1"/>
          </p:cNvSpPr>
          <p:nvPr>
            <p:ph type="title"/>
          </p:nvPr>
        </p:nvSpPr>
        <p:spPr/>
        <p:txBody>
          <a:bodyPr/>
          <a:lstStyle/>
          <a:p>
            <a:r>
              <a:rPr lang="en-US"/>
              <a:t>Facebook Own Posts Table  | Buss AG - 1 of 5</a:t>
            </a:r>
          </a:p>
        </p:txBody>
      </p:sp>
      <p:graphicFrame>
        <p:nvGraphicFramePr>
          <p:cNvPr id="5" name="Table Placeholder 4">
            <a:extLst>
              <a:ext uri="{FF2B5EF4-FFF2-40B4-BE49-F238E27FC236}">
                <a16:creationId xmlns:a16="http://schemas.microsoft.com/office/drawing/2014/main" id="{8E8FBFA7-EF67-4DCE-AD4B-72F180D8713B}"/>
              </a:ext>
            </a:extLst>
          </p:cNvPr>
          <p:cNvGraphicFramePr>
            <a:graphicFrameLocks noGrp="1"/>
          </p:cNvGraphicFramePr>
          <p:nvPr>
            <p:ph type="tbl" sz="quarter" idx="13"/>
            <p:extLst>
              <p:ext uri="{D42A27DB-BD31-4B8C-83A1-F6EECF244321}">
                <p14:modId xmlns:p14="http://schemas.microsoft.com/office/powerpoint/2010/main" val="389446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9675917"/>
                    </a:ext>
                  </a:extLst>
                </a:gridCol>
                <a:gridCol w="370332">
                  <a:extLst>
                    <a:ext uri="{9D8B030D-6E8A-4147-A177-3AD203B41FA5}">
                      <a16:colId xmlns:a16="http://schemas.microsoft.com/office/drawing/2014/main" val="1665126406"/>
                    </a:ext>
                  </a:extLst>
                </a:gridCol>
                <a:gridCol w="370332">
                  <a:extLst>
                    <a:ext uri="{9D8B030D-6E8A-4147-A177-3AD203B41FA5}">
                      <a16:colId xmlns:a16="http://schemas.microsoft.com/office/drawing/2014/main" val="3056077121"/>
                    </a:ext>
                  </a:extLst>
                </a:gridCol>
                <a:gridCol w="370332">
                  <a:extLst>
                    <a:ext uri="{9D8B030D-6E8A-4147-A177-3AD203B41FA5}">
                      <a16:colId xmlns:a16="http://schemas.microsoft.com/office/drawing/2014/main" val="2297444504"/>
                    </a:ext>
                  </a:extLst>
                </a:gridCol>
                <a:gridCol w="329184">
                  <a:extLst>
                    <a:ext uri="{9D8B030D-6E8A-4147-A177-3AD203B41FA5}">
                      <a16:colId xmlns:a16="http://schemas.microsoft.com/office/drawing/2014/main" val="534809871"/>
                    </a:ext>
                  </a:extLst>
                </a:gridCol>
                <a:gridCol w="329184">
                  <a:extLst>
                    <a:ext uri="{9D8B030D-6E8A-4147-A177-3AD203B41FA5}">
                      <a16:colId xmlns:a16="http://schemas.microsoft.com/office/drawing/2014/main" val="2222676395"/>
                    </a:ext>
                  </a:extLst>
                </a:gridCol>
                <a:gridCol w="329184">
                  <a:extLst>
                    <a:ext uri="{9D8B030D-6E8A-4147-A177-3AD203B41FA5}">
                      <a16:colId xmlns:a16="http://schemas.microsoft.com/office/drawing/2014/main" val="1248545936"/>
                    </a:ext>
                  </a:extLst>
                </a:gridCol>
                <a:gridCol w="329184">
                  <a:extLst>
                    <a:ext uri="{9D8B030D-6E8A-4147-A177-3AD203B41FA5}">
                      <a16:colId xmlns:a16="http://schemas.microsoft.com/office/drawing/2014/main" val="767020658"/>
                    </a:ext>
                  </a:extLst>
                </a:gridCol>
                <a:gridCol w="329184">
                  <a:extLst>
                    <a:ext uri="{9D8B030D-6E8A-4147-A177-3AD203B41FA5}">
                      <a16:colId xmlns:a16="http://schemas.microsoft.com/office/drawing/2014/main" val="1399494409"/>
                    </a:ext>
                  </a:extLst>
                </a:gridCol>
                <a:gridCol w="329184">
                  <a:extLst>
                    <a:ext uri="{9D8B030D-6E8A-4147-A177-3AD203B41FA5}">
                      <a16:colId xmlns:a16="http://schemas.microsoft.com/office/drawing/2014/main" val="3577462164"/>
                    </a:ext>
                  </a:extLst>
                </a:gridCol>
                <a:gridCol w="329184">
                  <a:extLst>
                    <a:ext uri="{9D8B030D-6E8A-4147-A177-3AD203B41FA5}">
                      <a16:colId xmlns:a16="http://schemas.microsoft.com/office/drawing/2014/main" val="3797646775"/>
                    </a:ext>
                  </a:extLst>
                </a:gridCol>
                <a:gridCol w="329184">
                  <a:extLst>
                    <a:ext uri="{9D8B030D-6E8A-4147-A177-3AD203B41FA5}">
                      <a16:colId xmlns:a16="http://schemas.microsoft.com/office/drawing/2014/main" val="2967903130"/>
                    </a:ext>
                  </a:extLst>
                </a:gridCol>
                <a:gridCol w="329184">
                  <a:extLst>
                    <a:ext uri="{9D8B030D-6E8A-4147-A177-3AD203B41FA5}">
                      <a16:colId xmlns:a16="http://schemas.microsoft.com/office/drawing/2014/main" val="1112160199"/>
                    </a:ext>
                  </a:extLst>
                </a:gridCol>
                <a:gridCol w="370332">
                  <a:extLst>
                    <a:ext uri="{9D8B030D-6E8A-4147-A177-3AD203B41FA5}">
                      <a16:colId xmlns:a16="http://schemas.microsoft.com/office/drawing/2014/main" val="3335999105"/>
                    </a:ext>
                  </a:extLst>
                </a:gridCol>
                <a:gridCol w="370332">
                  <a:extLst>
                    <a:ext uri="{9D8B030D-6E8A-4147-A177-3AD203B41FA5}">
                      <a16:colId xmlns:a16="http://schemas.microsoft.com/office/drawing/2014/main" val="3665524981"/>
                    </a:ext>
                  </a:extLst>
                </a:gridCol>
                <a:gridCol w="329184">
                  <a:extLst>
                    <a:ext uri="{9D8B030D-6E8A-4147-A177-3AD203B41FA5}">
                      <a16:colId xmlns:a16="http://schemas.microsoft.com/office/drawing/2014/main" val="3705768248"/>
                    </a:ext>
                  </a:extLst>
                </a:gridCol>
                <a:gridCol w="329184">
                  <a:extLst>
                    <a:ext uri="{9D8B030D-6E8A-4147-A177-3AD203B41FA5}">
                      <a16:colId xmlns:a16="http://schemas.microsoft.com/office/drawing/2014/main" val="3060898372"/>
                    </a:ext>
                  </a:extLst>
                </a:gridCol>
                <a:gridCol w="370332">
                  <a:extLst>
                    <a:ext uri="{9D8B030D-6E8A-4147-A177-3AD203B41FA5}">
                      <a16:colId xmlns:a16="http://schemas.microsoft.com/office/drawing/2014/main" val="1993242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0693838"/>
                  </a:ext>
                </a:extLst>
              </a:tr>
            </a:tbl>
          </a:graphicData>
        </a:graphic>
      </p:graphicFrame>
      <p:sp>
        <p:nvSpPr>
          <p:cNvPr id="4" name="Text Placeholder 3">
            <a:extLst>
              <a:ext uri="{FF2B5EF4-FFF2-40B4-BE49-F238E27FC236}">
                <a16:creationId xmlns:a16="http://schemas.microsoft.com/office/drawing/2014/main" id="{D9C07E3D-CB9D-443D-A11E-A951B89B0FC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5196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0443-6568-4203-BA43-A56171C01C7F}"/>
              </a:ext>
            </a:extLst>
          </p:cNvPr>
          <p:cNvSpPr>
            <a:spLocks noGrp="1"/>
          </p:cNvSpPr>
          <p:nvPr>
            <p:ph type="title"/>
          </p:nvPr>
        </p:nvSpPr>
        <p:spPr/>
        <p:txBody>
          <a:bodyPr/>
          <a:lstStyle/>
          <a:p>
            <a:r>
              <a:rPr lang="en-US"/>
              <a:t>Facebook Own Posts Table  | Buss AG - 2 of 5</a:t>
            </a:r>
          </a:p>
        </p:txBody>
      </p:sp>
      <p:graphicFrame>
        <p:nvGraphicFramePr>
          <p:cNvPr id="5" name="Table Placeholder 4">
            <a:extLst>
              <a:ext uri="{FF2B5EF4-FFF2-40B4-BE49-F238E27FC236}">
                <a16:creationId xmlns:a16="http://schemas.microsoft.com/office/drawing/2014/main" id="{63CBBE78-AF0B-4E7D-8F36-C626834CDBA8}"/>
              </a:ext>
            </a:extLst>
          </p:cNvPr>
          <p:cNvGraphicFramePr>
            <a:graphicFrameLocks noGrp="1"/>
          </p:cNvGraphicFramePr>
          <p:nvPr>
            <p:ph type="tbl" sz="quarter" idx="13"/>
            <p:extLst>
              <p:ext uri="{D42A27DB-BD31-4B8C-83A1-F6EECF244321}">
                <p14:modId xmlns:p14="http://schemas.microsoft.com/office/powerpoint/2010/main" val="165051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1332157"/>
                    </a:ext>
                  </a:extLst>
                </a:gridCol>
                <a:gridCol w="370332">
                  <a:extLst>
                    <a:ext uri="{9D8B030D-6E8A-4147-A177-3AD203B41FA5}">
                      <a16:colId xmlns:a16="http://schemas.microsoft.com/office/drawing/2014/main" val="3241655754"/>
                    </a:ext>
                  </a:extLst>
                </a:gridCol>
                <a:gridCol w="370332">
                  <a:extLst>
                    <a:ext uri="{9D8B030D-6E8A-4147-A177-3AD203B41FA5}">
                      <a16:colId xmlns:a16="http://schemas.microsoft.com/office/drawing/2014/main" val="2004361334"/>
                    </a:ext>
                  </a:extLst>
                </a:gridCol>
                <a:gridCol w="370332">
                  <a:extLst>
                    <a:ext uri="{9D8B030D-6E8A-4147-A177-3AD203B41FA5}">
                      <a16:colId xmlns:a16="http://schemas.microsoft.com/office/drawing/2014/main" val="2989368796"/>
                    </a:ext>
                  </a:extLst>
                </a:gridCol>
                <a:gridCol w="329184">
                  <a:extLst>
                    <a:ext uri="{9D8B030D-6E8A-4147-A177-3AD203B41FA5}">
                      <a16:colId xmlns:a16="http://schemas.microsoft.com/office/drawing/2014/main" val="4263424579"/>
                    </a:ext>
                  </a:extLst>
                </a:gridCol>
                <a:gridCol w="329184">
                  <a:extLst>
                    <a:ext uri="{9D8B030D-6E8A-4147-A177-3AD203B41FA5}">
                      <a16:colId xmlns:a16="http://schemas.microsoft.com/office/drawing/2014/main" val="3497050902"/>
                    </a:ext>
                  </a:extLst>
                </a:gridCol>
                <a:gridCol w="329184">
                  <a:extLst>
                    <a:ext uri="{9D8B030D-6E8A-4147-A177-3AD203B41FA5}">
                      <a16:colId xmlns:a16="http://schemas.microsoft.com/office/drawing/2014/main" val="1260331311"/>
                    </a:ext>
                  </a:extLst>
                </a:gridCol>
                <a:gridCol w="329184">
                  <a:extLst>
                    <a:ext uri="{9D8B030D-6E8A-4147-A177-3AD203B41FA5}">
                      <a16:colId xmlns:a16="http://schemas.microsoft.com/office/drawing/2014/main" val="2451080772"/>
                    </a:ext>
                  </a:extLst>
                </a:gridCol>
                <a:gridCol w="329184">
                  <a:extLst>
                    <a:ext uri="{9D8B030D-6E8A-4147-A177-3AD203B41FA5}">
                      <a16:colId xmlns:a16="http://schemas.microsoft.com/office/drawing/2014/main" val="1825817422"/>
                    </a:ext>
                  </a:extLst>
                </a:gridCol>
                <a:gridCol w="329184">
                  <a:extLst>
                    <a:ext uri="{9D8B030D-6E8A-4147-A177-3AD203B41FA5}">
                      <a16:colId xmlns:a16="http://schemas.microsoft.com/office/drawing/2014/main" val="56542489"/>
                    </a:ext>
                  </a:extLst>
                </a:gridCol>
                <a:gridCol w="329184">
                  <a:extLst>
                    <a:ext uri="{9D8B030D-6E8A-4147-A177-3AD203B41FA5}">
                      <a16:colId xmlns:a16="http://schemas.microsoft.com/office/drawing/2014/main" val="684861790"/>
                    </a:ext>
                  </a:extLst>
                </a:gridCol>
                <a:gridCol w="329184">
                  <a:extLst>
                    <a:ext uri="{9D8B030D-6E8A-4147-A177-3AD203B41FA5}">
                      <a16:colId xmlns:a16="http://schemas.microsoft.com/office/drawing/2014/main" val="3157386116"/>
                    </a:ext>
                  </a:extLst>
                </a:gridCol>
                <a:gridCol w="329184">
                  <a:extLst>
                    <a:ext uri="{9D8B030D-6E8A-4147-A177-3AD203B41FA5}">
                      <a16:colId xmlns:a16="http://schemas.microsoft.com/office/drawing/2014/main" val="1621267040"/>
                    </a:ext>
                  </a:extLst>
                </a:gridCol>
                <a:gridCol w="370332">
                  <a:extLst>
                    <a:ext uri="{9D8B030D-6E8A-4147-A177-3AD203B41FA5}">
                      <a16:colId xmlns:a16="http://schemas.microsoft.com/office/drawing/2014/main" val="2060941578"/>
                    </a:ext>
                  </a:extLst>
                </a:gridCol>
                <a:gridCol w="370332">
                  <a:extLst>
                    <a:ext uri="{9D8B030D-6E8A-4147-A177-3AD203B41FA5}">
                      <a16:colId xmlns:a16="http://schemas.microsoft.com/office/drawing/2014/main" val="2298425664"/>
                    </a:ext>
                  </a:extLst>
                </a:gridCol>
                <a:gridCol w="329184">
                  <a:extLst>
                    <a:ext uri="{9D8B030D-6E8A-4147-A177-3AD203B41FA5}">
                      <a16:colId xmlns:a16="http://schemas.microsoft.com/office/drawing/2014/main" val="3873732521"/>
                    </a:ext>
                  </a:extLst>
                </a:gridCol>
                <a:gridCol w="329184">
                  <a:extLst>
                    <a:ext uri="{9D8B030D-6E8A-4147-A177-3AD203B41FA5}">
                      <a16:colId xmlns:a16="http://schemas.microsoft.com/office/drawing/2014/main" val="1779678418"/>
                    </a:ext>
                  </a:extLst>
                </a:gridCol>
                <a:gridCol w="370332">
                  <a:extLst>
                    <a:ext uri="{9D8B030D-6E8A-4147-A177-3AD203B41FA5}">
                      <a16:colId xmlns:a16="http://schemas.microsoft.com/office/drawing/2014/main" val="17742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92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10:26:07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8130877"/>
                  </a:ext>
                </a:extLst>
              </a:tr>
            </a:tbl>
          </a:graphicData>
        </a:graphic>
      </p:graphicFrame>
      <p:sp>
        <p:nvSpPr>
          <p:cNvPr id="4" name="Text Placeholder 3">
            <a:extLst>
              <a:ext uri="{FF2B5EF4-FFF2-40B4-BE49-F238E27FC236}">
                <a16:creationId xmlns:a16="http://schemas.microsoft.com/office/drawing/2014/main" id="{0A1B8B47-2459-4476-B441-560874EE9CC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6252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D72FC-0D53-4C04-B640-2EE89C97EF03}"/>
              </a:ext>
            </a:extLst>
          </p:cNvPr>
          <p:cNvSpPr>
            <a:spLocks noGrp="1"/>
          </p:cNvSpPr>
          <p:nvPr>
            <p:ph type="title"/>
          </p:nvPr>
        </p:nvSpPr>
        <p:spPr/>
        <p:txBody>
          <a:bodyPr/>
          <a:lstStyle/>
          <a:p>
            <a:r>
              <a:rPr lang="en-US"/>
              <a:t>Facebook Own Posts Table  | Buss AG - 3 of 5</a:t>
            </a:r>
          </a:p>
        </p:txBody>
      </p:sp>
      <p:graphicFrame>
        <p:nvGraphicFramePr>
          <p:cNvPr id="5" name="Table Placeholder 4">
            <a:extLst>
              <a:ext uri="{FF2B5EF4-FFF2-40B4-BE49-F238E27FC236}">
                <a16:creationId xmlns:a16="http://schemas.microsoft.com/office/drawing/2014/main" id="{DD378207-0D3D-4777-ADE8-4F217FEEDBB5}"/>
              </a:ext>
            </a:extLst>
          </p:cNvPr>
          <p:cNvGraphicFramePr>
            <a:graphicFrameLocks noGrp="1"/>
          </p:cNvGraphicFramePr>
          <p:nvPr>
            <p:ph type="tbl" sz="quarter" idx="13"/>
            <p:extLst>
              <p:ext uri="{D42A27DB-BD31-4B8C-83A1-F6EECF244321}">
                <p14:modId xmlns:p14="http://schemas.microsoft.com/office/powerpoint/2010/main" val="441493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2892518"/>
                    </a:ext>
                  </a:extLst>
                </a:gridCol>
                <a:gridCol w="370332">
                  <a:extLst>
                    <a:ext uri="{9D8B030D-6E8A-4147-A177-3AD203B41FA5}">
                      <a16:colId xmlns:a16="http://schemas.microsoft.com/office/drawing/2014/main" val="2241454943"/>
                    </a:ext>
                  </a:extLst>
                </a:gridCol>
                <a:gridCol w="370332">
                  <a:extLst>
                    <a:ext uri="{9D8B030D-6E8A-4147-A177-3AD203B41FA5}">
                      <a16:colId xmlns:a16="http://schemas.microsoft.com/office/drawing/2014/main" val="136376078"/>
                    </a:ext>
                  </a:extLst>
                </a:gridCol>
                <a:gridCol w="370332">
                  <a:extLst>
                    <a:ext uri="{9D8B030D-6E8A-4147-A177-3AD203B41FA5}">
                      <a16:colId xmlns:a16="http://schemas.microsoft.com/office/drawing/2014/main" val="903193066"/>
                    </a:ext>
                  </a:extLst>
                </a:gridCol>
                <a:gridCol w="329184">
                  <a:extLst>
                    <a:ext uri="{9D8B030D-6E8A-4147-A177-3AD203B41FA5}">
                      <a16:colId xmlns:a16="http://schemas.microsoft.com/office/drawing/2014/main" val="1254802851"/>
                    </a:ext>
                  </a:extLst>
                </a:gridCol>
                <a:gridCol w="329184">
                  <a:extLst>
                    <a:ext uri="{9D8B030D-6E8A-4147-A177-3AD203B41FA5}">
                      <a16:colId xmlns:a16="http://schemas.microsoft.com/office/drawing/2014/main" val="1339630231"/>
                    </a:ext>
                  </a:extLst>
                </a:gridCol>
                <a:gridCol w="329184">
                  <a:extLst>
                    <a:ext uri="{9D8B030D-6E8A-4147-A177-3AD203B41FA5}">
                      <a16:colId xmlns:a16="http://schemas.microsoft.com/office/drawing/2014/main" val="3224855815"/>
                    </a:ext>
                  </a:extLst>
                </a:gridCol>
                <a:gridCol w="329184">
                  <a:extLst>
                    <a:ext uri="{9D8B030D-6E8A-4147-A177-3AD203B41FA5}">
                      <a16:colId xmlns:a16="http://schemas.microsoft.com/office/drawing/2014/main" val="4274630167"/>
                    </a:ext>
                  </a:extLst>
                </a:gridCol>
                <a:gridCol w="329184">
                  <a:extLst>
                    <a:ext uri="{9D8B030D-6E8A-4147-A177-3AD203B41FA5}">
                      <a16:colId xmlns:a16="http://schemas.microsoft.com/office/drawing/2014/main" val="1272974725"/>
                    </a:ext>
                  </a:extLst>
                </a:gridCol>
                <a:gridCol w="329184">
                  <a:extLst>
                    <a:ext uri="{9D8B030D-6E8A-4147-A177-3AD203B41FA5}">
                      <a16:colId xmlns:a16="http://schemas.microsoft.com/office/drawing/2014/main" val="3729114876"/>
                    </a:ext>
                  </a:extLst>
                </a:gridCol>
                <a:gridCol w="329184">
                  <a:extLst>
                    <a:ext uri="{9D8B030D-6E8A-4147-A177-3AD203B41FA5}">
                      <a16:colId xmlns:a16="http://schemas.microsoft.com/office/drawing/2014/main" val="3711764544"/>
                    </a:ext>
                  </a:extLst>
                </a:gridCol>
                <a:gridCol w="329184">
                  <a:extLst>
                    <a:ext uri="{9D8B030D-6E8A-4147-A177-3AD203B41FA5}">
                      <a16:colId xmlns:a16="http://schemas.microsoft.com/office/drawing/2014/main" val="15977591"/>
                    </a:ext>
                  </a:extLst>
                </a:gridCol>
                <a:gridCol w="329184">
                  <a:extLst>
                    <a:ext uri="{9D8B030D-6E8A-4147-A177-3AD203B41FA5}">
                      <a16:colId xmlns:a16="http://schemas.microsoft.com/office/drawing/2014/main" val="1497706090"/>
                    </a:ext>
                  </a:extLst>
                </a:gridCol>
                <a:gridCol w="370332">
                  <a:extLst>
                    <a:ext uri="{9D8B030D-6E8A-4147-A177-3AD203B41FA5}">
                      <a16:colId xmlns:a16="http://schemas.microsoft.com/office/drawing/2014/main" val="1733650081"/>
                    </a:ext>
                  </a:extLst>
                </a:gridCol>
                <a:gridCol w="370332">
                  <a:extLst>
                    <a:ext uri="{9D8B030D-6E8A-4147-A177-3AD203B41FA5}">
                      <a16:colId xmlns:a16="http://schemas.microsoft.com/office/drawing/2014/main" val="1778425093"/>
                    </a:ext>
                  </a:extLst>
                </a:gridCol>
                <a:gridCol w="329184">
                  <a:extLst>
                    <a:ext uri="{9D8B030D-6E8A-4147-A177-3AD203B41FA5}">
                      <a16:colId xmlns:a16="http://schemas.microsoft.com/office/drawing/2014/main" val="2826324030"/>
                    </a:ext>
                  </a:extLst>
                </a:gridCol>
                <a:gridCol w="329184">
                  <a:extLst>
                    <a:ext uri="{9D8B030D-6E8A-4147-A177-3AD203B41FA5}">
                      <a16:colId xmlns:a16="http://schemas.microsoft.com/office/drawing/2014/main" val="335480818"/>
                    </a:ext>
                  </a:extLst>
                </a:gridCol>
                <a:gridCol w="370332">
                  <a:extLst>
                    <a:ext uri="{9D8B030D-6E8A-4147-A177-3AD203B41FA5}">
                      <a16:colId xmlns:a16="http://schemas.microsoft.com/office/drawing/2014/main" val="178154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83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15:33:21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https://busscorp.com/news/buss-team-in-shanghai-new-premises-new-possibilities/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10849"/>
                  </a:ext>
                </a:extLst>
              </a:tr>
            </a:tbl>
          </a:graphicData>
        </a:graphic>
      </p:graphicFrame>
      <p:sp>
        <p:nvSpPr>
          <p:cNvPr id="4" name="Text Placeholder 3">
            <a:extLst>
              <a:ext uri="{FF2B5EF4-FFF2-40B4-BE49-F238E27FC236}">
                <a16:creationId xmlns:a16="http://schemas.microsoft.com/office/drawing/2014/main" id="{D4C7CBC5-E331-4B82-B201-CFA94FBAA74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1486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BE659-EDA5-4D50-A3D8-6FC7B821437F}"/>
              </a:ext>
            </a:extLst>
          </p:cNvPr>
          <p:cNvSpPr>
            <a:spLocks noGrp="1"/>
          </p:cNvSpPr>
          <p:nvPr>
            <p:ph type="title"/>
          </p:nvPr>
        </p:nvSpPr>
        <p:spPr/>
        <p:txBody>
          <a:bodyPr/>
          <a:lstStyle/>
          <a:p>
            <a:r>
              <a:rPr lang="en-US"/>
              <a:t>Facebook Own Posts Table  | Buss AG - 4 of 5</a:t>
            </a:r>
          </a:p>
        </p:txBody>
      </p:sp>
      <p:graphicFrame>
        <p:nvGraphicFramePr>
          <p:cNvPr id="5" name="Table Placeholder 4">
            <a:extLst>
              <a:ext uri="{FF2B5EF4-FFF2-40B4-BE49-F238E27FC236}">
                <a16:creationId xmlns:a16="http://schemas.microsoft.com/office/drawing/2014/main" id="{538315C4-8A78-4C24-B3BB-B5D524DAE5AC}"/>
              </a:ext>
            </a:extLst>
          </p:cNvPr>
          <p:cNvGraphicFramePr>
            <a:graphicFrameLocks noGrp="1"/>
          </p:cNvGraphicFramePr>
          <p:nvPr>
            <p:ph type="tbl" sz="quarter" idx="13"/>
            <p:extLst>
              <p:ext uri="{D42A27DB-BD31-4B8C-83A1-F6EECF244321}">
                <p14:modId xmlns:p14="http://schemas.microsoft.com/office/powerpoint/2010/main" val="3436314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63165255"/>
                    </a:ext>
                  </a:extLst>
                </a:gridCol>
                <a:gridCol w="370332">
                  <a:extLst>
                    <a:ext uri="{9D8B030D-6E8A-4147-A177-3AD203B41FA5}">
                      <a16:colId xmlns:a16="http://schemas.microsoft.com/office/drawing/2014/main" val="3246149935"/>
                    </a:ext>
                  </a:extLst>
                </a:gridCol>
                <a:gridCol w="370332">
                  <a:extLst>
                    <a:ext uri="{9D8B030D-6E8A-4147-A177-3AD203B41FA5}">
                      <a16:colId xmlns:a16="http://schemas.microsoft.com/office/drawing/2014/main" val="3499528416"/>
                    </a:ext>
                  </a:extLst>
                </a:gridCol>
                <a:gridCol w="370332">
                  <a:extLst>
                    <a:ext uri="{9D8B030D-6E8A-4147-A177-3AD203B41FA5}">
                      <a16:colId xmlns:a16="http://schemas.microsoft.com/office/drawing/2014/main" val="1254572511"/>
                    </a:ext>
                  </a:extLst>
                </a:gridCol>
                <a:gridCol w="329184">
                  <a:extLst>
                    <a:ext uri="{9D8B030D-6E8A-4147-A177-3AD203B41FA5}">
                      <a16:colId xmlns:a16="http://schemas.microsoft.com/office/drawing/2014/main" val="2727933570"/>
                    </a:ext>
                  </a:extLst>
                </a:gridCol>
                <a:gridCol w="329184">
                  <a:extLst>
                    <a:ext uri="{9D8B030D-6E8A-4147-A177-3AD203B41FA5}">
                      <a16:colId xmlns:a16="http://schemas.microsoft.com/office/drawing/2014/main" val="2458094512"/>
                    </a:ext>
                  </a:extLst>
                </a:gridCol>
                <a:gridCol w="329184">
                  <a:extLst>
                    <a:ext uri="{9D8B030D-6E8A-4147-A177-3AD203B41FA5}">
                      <a16:colId xmlns:a16="http://schemas.microsoft.com/office/drawing/2014/main" val="2130461588"/>
                    </a:ext>
                  </a:extLst>
                </a:gridCol>
                <a:gridCol w="329184">
                  <a:extLst>
                    <a:ext uri="{9D8B030D-6E8A-4147-A177-3AD203B41FA5}">
                      <a16:colId xmlns:a16="http://schemas.microsoft.com/office/drawing/2014/main" val="4211386038"/>
                    </a:ext>
                  </a:extLst>
                </a:gridCol>
                <a:gridCol w="329184">
                  <a:extLst>
                    <a:ext uri="{9D8B030D-6E8A-4147-A177-3AD203B41FA5}">
                      <a16:colId xmlns:a16="http://schemas.microsoft.com/office/drawing/2014/main" val="526192471"/>
                    </a:ext>
                  </a:extLst>
                </a:gridCol>
                <a:gridCol w="329184">
                  <a:extLst>
                    <a:ext uri="{9D8B030D-6E8A-4147-A177-3AD203B41FA5}">
                      <a16:colId xmlns:a16="http://schemas.microsoft.com/office/drawing/2014/main" val="1566610790"/>
                    </a:ext>
                  </a:extLst>
                </a:gridCol>
                <a:gridCol w="329184">
                  <a:extLst>
                    <a:ext uri="{9D8B030D-6E8A-4147-A177-3AD203B41FA5}">
                      <a16:colId xmlns:a16="http://schemas.microsoft.com/office/drawing/2014/main" val="1149754323"/>
                    </a:ext>
                  </a:extLst>
                </a:gridCol>
                <a:gridCol w="329184">
                  <a:extLst>
                    <a:ext uri="{9D8B030D-6E8A-4147-A177-3AD203B41FA5}">
                      <a16:colId xmlns:a16="http://schemas.microsoft.com/office/drawing/2014/main" val="201831428"/>
                    </a:ext>
                  </a:extLst>
                </a:gridCol>
                <a:gridCol w="329184">
                  <a:extLst>
                    <a:ext uri="{9D8B030D-6E8A-4147-A177-3AD203B41FA5}">
                      <a16:colId xmlns:a16="http://schemas.microsoft.com/office/drawing/2014/main" val="3970214876"/>
                    </a:ext>
                  </a:extLst>
                </a:gridCol>
                <a:gridCol w="370332">
                  <a:extLst>
                    <a:ext uri="{9D8B030D-6E8A-4147-A177-3AD203B41FA5}">
                      <a16:colId xmlns:a16="http://schemas.microsoft.com/office/drawing/2014/main" val="1688323064"/>
                    </a:ext>
                  </a:extLst>
                </a:gridCol>
                <a:gridCol w="370332">
                  <a:extLst>
                    <a:ext uri="{9D8B030D-6E8A-4147-A177-3AD203B41FA5}">
                      <a16:colId xmlns:a16="http://schemas.microsoft.com/office/drawing/2014/main" val="1870395663"/>
                    </a:ext>
                  </a:extLst>
                </a:gridCol>
                <a:gridCol w="329184">
                  <a:extLst>
                    <a:ext uri="{9D8B030D-6E8A-4147-A177-3AD203B41FA5}">
                      <a16:colId xmlns:a16="http://schemas.microsoft.com/office/drawing/2014/main" val="999879578"/>
                    </a:ext>
                  </a:extLst>
                </a:gridCol>
                <a:gridCol w="329184">
                  <a:extLst>
                    <a:ext uri="{9D8B030D-6E8A-4147-A177-3AD203B41FA5}">
                      <a16:colId xmlns:a16="http://schemas.microsoft.com/office/drawing/2014/main" val="1519401124"/>
                    </a:ext>
                  </a:extLst>
                </a:gridCol>
                <a:gridCol w="370332">
                  <a:extLst>
                    <a:ext uri="{9D8B030D-6E8A-4147-A177-3AD203B41FA5}">
                      <a16:colId xmlns:a16="http://schemas.microsoft.com/office/drawing/2014/main" val="608980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99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11:38:39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https://busscorp.com/about-us/events-fairs/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9388444"/>
                  </a:ext>
                </a:extLst>
              </a:tr>
            </a:tbl>
          </a:graphicData>
        </a:graphic>
      </p:graphicFrame>
      <p:sp>
        <p:nvSpPr>
          <p:cNvPr id="4" name="Text Placeholder 3">
            <a:extLst>
              <a:ext uri="{FF2B5EF4-FFF2-40B4-BE49-F238E27FC236}">
                <a16:creationId xmlns:a16="http://schemas.microsoft.com/office/drawing/2014/main" id="{B4D1EA99-ABDC-4A68-A07A-9A7ADCA79E9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10764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81B80-6F4F-4CDD-A2D1-5EC6F38E6E8F}"/>
              </a:ext>
            </a:extLst>
          </p:cNvPr>
          <p:cNvSpPr>
            <a:spLocks noGrp="1"/>
          </p:cNvSpPr>
          <p:nvPr>
            <p:ph type="title"/>
          </p:nvPr>
        </p:nvSpPr>
        <p:spPr/>
        <p:txBody>
          <a:bodyPr/>
          <a:lstStyle/>
          <a:p>
            <a:r>
              <a:rPr lang="en-US"/>
              <a:t>Facebook Own Posts Table  | Buss AG - 5 of 5</a:t>
            </a:r>
          </a:p>
        </p:txBody>
      </p:sp>
      <p:graphicFrame>
        <p:nvGraphicFramePr>
          <p:cNvPr id="5" name="Table Placeholder 4">
            <a:extLst>
              <a:ext uri="{FF2B5EF4-FFF2-40B4-BE49-F238E27FC236}">
                <a16:creationId xmlns:a16="http://schemas.microsoft.com/office/drawing/2014/main" id="{4BD32402-715E-4EC6-86AA-388EA34F42D9}"/>
              </a:ext>
            </a:extLst>
          </p:cNvPr>
          <p:cNvGraphicFramePr>
            <a:graphicFrameLocks noGrp="1"/>
          </p:cNvGraphicFramePr>
          <p:nvPr>
            <p:ph type="tbl" sz="quarter" idx="13"/>
            <p:extLst>
              <p:ext uri="{D42A27DB-BD31-4B8C-83A1-F6EECF244321}">
                <p14:modId xmlns:p14="http://schemas.microsoft.com/office/powerpoint/2010/main" val="1518458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68945380"/>
                    </a:ext>
                  </a:extLst>
                </a:gridCol>
                <a:gridCol w="370332">
                  <a:extLst>
                    <a:ext uri="{9D8B030D-6E8A-4147-A177-3AD203B41FA5}">
                      <a16:colId xmlns:a16="http://schemas.microsoft.com/office/drawing/2014/main" val="1533680781"/>
                    </a:ext>
                  </a:extLst>
                </a:gridCol>
                <a:gridCol w="370332">
                  <a:extLst>
                    <a:ext uri="{9D8B030D-6E8A-4147-A177-3AD203B41FA5}">
                      <a16:colId xmlns:a16="http://schemas.microsoft.com/office/drawing/2014/main" val="128339037"/>
                    </a:ext>
                  </a:extLst>
                </a:gridCol>
                <a:gridCol w="370332">
                  <a:extLst>
                    <a:ext uri="{9D8B030D-6E8A-4147-A177-3AD203B41FA5}">
                      <a16:colId xmlns:a16="http://schemas.microsoft.com/office/drawing/2014/main" val="1981915559"/>
                    </a:ext>
                  </a:extLst>
                </a:gridCol>
                <a:gridCol w="329184">
                  <a:extLst>
                    <a:ext uri="{9D8B030D-6E8A-4147-A177-3AD203B41FA5}">
                      <a16:colId xmlns:a16="http://schemas.microsoft.com/office/drawing/2014/main" val="3066832498"/>
                    </a:ext>
                  </a:extLst>
                </a:gridCol>
                <a:gridCol w="329184">
                  <a:extLst>
                    <a:ext uri="{9D8B030D-6E8A-4147-A177-3AD203B41FA5}">
                      <a16:colId xmlns:a16="http://schemas.microsoft.com/office/drawing/2014/main" val="3307501722"/>
                    </a:ext>
                  </a:extLst>
                </a:gridCol>
                <a:gridCol w="329184">
                  <a:extLst>
                    <a:ext uri="{9D8B030D-6E8A-4147-A177-3AD203B41FA5}">
                      <a16:colId xmlns:a16="http://schemas.microsoft.com/office/drawing/2014/main" val="796036067"/>
                    </a:ext>
                  </a:extLst>
                </a:gridCol>
                <a:gridCol w="329184">
                  <a:extLst>
                    <a:ext uri="{9D8B030D-6E8A-4147-A177-3AD203B41FA5}">
                      <a16:colId xmlns:a16="http://schemas.microsoft.com/office/drawing/2014/main" val="4238231871"/>
                    </a:ext>
                  </a:extLst>
                </a:gridCol>
                <a:gridCol w="329184">
                  <a:extLst>
                    <a:ext uri="{9D8B030D-6E8A-4147-A177-3AD203B41FA5}">
                      <a16:colId xmlns:a16="http://schemas.microsoft.com/office/drawing/2014/main" val="3018838229"/>
                    </a:ext>
                  </a:extLst>
                </a:gridCol>
                <a:gridCol w="329184">
                  <a:extLst>
                    <a:ext uri="{9D8B030D-6E8A-4147-A177-3AD203B41FA5}">
                      <a16:colId xmlns:a16="http://schemas.microsoft.com/office/drawing/2014/main" val="2963050318"/>
                    </a:ext>
                  </a:extLst>
                </a:gridCol>
                <a:gridCol w="329184">
                  <a:extLst>
                    <a:ext uri="{9D8B030D-6E8A-4147-A177-3AD203B41FA5}">
                      <a16:colId xmlns:a16="http://schemas.microsoft.com/office/drawing/2014/main" val="653768168"/>
                    </a:ext>
                  </a:extLst>
                </a:gridCol>
                <a:gridCol w="329184">
                  <a:extLst>
                    <a:ext uri="{9D8B030D-6E8A-4147-A177-3AD203B41FA5}">
                      <a16:colId xmlns:a16="http://schemas.microsoft.com/office/drawing/2014/main" val="3777194641"/>
                    </a:ext>
                  </a:extLst>
                </a:gridCol>
                <a:gridCol w="329184">
                  <a:extLst>
                    <a:ext uri="{9D8B030D-6E8A-4147-A177-3AD203B41FA5}">
                      <a16:colId xmlns:a16="http://schemas.microsoft.com/office/drawing/2014/main" val="368619315"/>
                    </a:ext>
                  </a:extLst>
                </a:gridCol>
                <a:gridCol w="370332">
                  <a:extLst>
                    <a:ext uri="{9D8B030D-6E8A-4147-A177-3AD203B41FA5}">
                      <a16:colId xmlns:a16="http://schemas.microsoft.com/office/drawing/2014/main" val="3098306422"/>
                    </a:ext>
                  </a:extLst>
                </a:gridCol>
                <a:gridCol w="370332">
                  <a:extLst>
                    <a:ext uri="{9D8B030D-6E8A-4147-A177-3AD203B41FA5}">
                      <a16:colId xmlns:a16="http://schemas.microsoft.com/office/drawing/2014/main" val="1499454365"/>
                    </a:ext>
                  </a:extLst>
                </a:gridCol>
                <a:gridCol w="329184">
                  <a:extLst>
                    <a:ext uri="{9D8B030D-6E8A-4147-A177-3AD203B41FA5}">
                      <a16:colId xmlns:a16="http://schemas.microsoft.com/office/drawing/2014/main" val="3780800682"/>
                    </a:ext>
                  </a:extLst>
                </a:gridCol>
                <a:gridCol w="329184">
                  <a:extLst>
                    <a:ext uri="{9D8B030D-6E8A-4147-A177-3AD203B41FA5}">
                      <a16:colId xmlns:a16="http://schemas.microsoft.com/office/drawing/2014/main" val="1721477735"/>
                    </a:ext>
                  </a:extLst>
                </a:gridCol>
                <a:gridCol w="370332">
                  <a:extLst>
                    <a:ext uri="{9D8B030D-6E8A-4147-A177-3AD203B41FA5}">
                      <a16:colId xmlns:a16="http://schemas.microsoft.com/office/drawing/2014/main" val="351360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015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10:44:21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26th, 2018.
Read the full press release on our website: https://busscorp.com/news/mr-rongbao-gao-joins-buss-compounding-solutions/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4207459"/>
                  </a:ext>
                </a:extLst>
              </a:tr>
            </a:tbl>
          </a:graphicData>
        </a:graphic>
      </p:graphicFrame>
      <p:sp>
        <p:nvSpPr>
          <p:cNvPr id="4" name="Text Placeholder 3">
            <a:extLst>
              <a:ext uri="{FF2B5EF4-FFF2-40B4-BE49-F238E27FC236}">
                <a16:creationId xmlns:a16="http://schemas.microsoft.com/office/drawing/2014/main" id="{CF69430E-F075-4801-82A6-6C7C62981F3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77198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9325-1E71-4249-950D-EF91DDB1DA43}"/>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C5780263-4DC8-4780-89EB-A59A5F7F0607}"/>
              </a:ext>
            </a:extLst>
          </p:cNvPr>
          <p:cNvGraphicFramePr>
            <a:graphicFrameLocks noGrp="1"/>
          </p:cNvGraphicFramePr>
          <p:nvPr>
            <p:ph type="chart" sz="quarter" idx="13"/>
            <p:extLst>
              <p:ext uri="{D42A27DB-BD31-4B8C-83A1-F6EECF244321}">
                <p14:modId xmlns:p14="http://schemas.microsoft.com/office/powerpoint/2010/main" val="133624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085431-BAEF-4364-ADFE-64B7DFD5C22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9274FFF-FC9D-497E-A90B-36BE3C1BF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860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AD290-FED1-4EDF-85CB-2FB52D74F412}"/>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5F73F560-F15A-42D3-A7D6-F427AA8414AD}"/>
              </a:ext>
            </a:extLst>
          </p:cNvPr>
          <p:cNvGraphicFramePr>
            <a:graphicFrameLocks noGrp="1"/>
          </p:cNvGraphicFramePr>
          <p:nvPr>
            <p:ph type="tbl" sz="quarter" idx="13"/>
            <p:extLst>
              <p:ext uri="{D42A27DB-BD31-4B8C-83A1-F6EECF244321}">
                <p14:modId xmlns:p14="http://schemas.microsoft.com/office/powerpoint/2010/main" val="243658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3327375"/>
                    </a:ext>
                  </a:extLst>
                </a:gridCol>
                <a:gridCol w="1645920">
                  <a:extLst>
                    <a:ext uri="{9D8B030D-6E8A-4147-A177-3AD203B41FA5}">
                      <a16:colId xmlns:a16="http://schemas.microsoft.com/office/drawing/2014/main" val="1615063873"/>
                    </a:ext>
                  </a:extLst>
                </a:gridCol>
                <a:gridCol w="1645920">
                  <a:extLst>
                    <a:ext uri="{9D8B030D-6E8A-4147-A177-3AD203B41FA5}">
                      <a16:colId xmlns:a16="http://schemas.microsoft.com/office/drawing/2014/main" val="2687622594"/>
                    </a:ext>
                  </a:extLst>
                </a:gridCol>
                <a:gridCol w="1645920">
                  <a:extLst>
                    <a:ext uri="{9D8B030D-6E8A-4147-A177-3AD203B41FA5}">
                      <a16:colId xmlns:a16="http://schemas.microsoft.com/office/drawing/2014/main" val="2170789599"/>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075755887"/>
                  </a:ext>
                </a:extLst>
              </a:tr>
              <a:tr h="370840">
                <a:tc>
                  <a:txBody>
                    <a:bodyPr/>
                    <a:lstStyle/>
                    <a:p>
                      <a:r>
                        <a:rPr lang="en-US" sz="1000"/>
                        <a:t>Buss AG</a:t>
                      </a:r>
                    </a:p>
                  </a:txBody>
                  <a:tcPr/>
                </a:tc>
                <a:tc>
                  <a:txBody>
                    <a:bodyPr/>
                    <a:lstStyle/>
                    <a:p>
                      <a:r>
                        <a:rPr lang="en-US" sz="1000"/>
                        <a:t>0</a:t>
                      </a:r>
                    </a:p>
                  </a:txBody>
                  <a:tcPr/>
                </a:tc>
                <a:tc>
                  <a:txBody>
                    <a:bodyPr/>
                    <a:lstStyle/>
                    <a:p>
                      <a:r>
                        <a:rPr lang="en-US" sz="1000"/>
                        <a:t>18</a:t>
                      </a:r>
                    </a:p>
                  </a:txBody>
                  <a:tcPr/>
                </a:tc>
                <a:tc>
                  <a:txBody>
                    <a:bodyPr/>
                    <a:lstStyle/>
                    <a:p>
                      <a:r>
                        <a:rPr lang="en-US" sz="1000"/>
                        <a:t>114</a:t>
                      </a:r>
                    </a:p>
                  </a:txBody>
                  <a:tcPr/>
                </a:tc>
                <a:extLst>
                  <a:ext uri="{0D108BD9-81ED-4DB2-BD59-A6C34878D82A}">
                    <a16:rowId xmlns:a16="http://schemas.microsoft.com/office/drawing/2014/main" val="3697942628"/>
                  </a:ext>
                </a:extLst>
              </a:tr>
            </a:tbl>
          </a:graphicData>
        </a:graphic>
      </p:graphicFrame>
      <p:sp>
        <p:nvSpPr>
          <p:cNvPr id="4" name="Text Placeholder 3">
            <a:extLst>
              <a:ext uri="{FF2B5EF4-FFF2-40B4-BE49-F238E27FC236}">
                <a16:creationId xmlns:a16="http://schemas.microsoft.com/office/drawing/2014/main" id="{9A4E130D-DB03-4843-B5F2-BEFC92C76E0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20222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9FBE-E425-4FBD-BC20-F1CA6F64AD50}"/>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A9B38643-C5AD-47B0-A3ED-C87FEBA37B30}"/>
              </a:ext>
            </a:extLst>
          </p:cNvPr>
          <p:cNvGraphicFramePr>
            <a:graphicFrameLocks noGrp="1"/>
          </p:cNvGraphicFramePr>
          <p:nvPr>
            <p:ph type="chart" sz="quarter" idx="13"/>
            <p:extLst>
              <p:ext uri="{D42A27DB-BD31-4B8C-83A1-F6EECF244321}">
                <p14:modId xmlns:p14="http://schemas.microsoft.com/office/powerpoint/2010/main" val="2794103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D0EBB4-D828-43C1-B3D4-7D68E14DE0A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19E4904-04B7-476D-902A-F26F1DA4F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231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68715-424F-482E-B9D9-CBD41FA039D5}"/>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4BAE8FDF-9730-40F1-9663-B7A5F800B9E2}"/>
              </a:ext>
            </a:extLst>
          </p:cNvPr>
          <p:cNvGraphicFramePr>
            <a:graphicFrameLocks noGrp="1"/>
          </p:cNvGraphicFramePr>
          <p:nvPr>
            <p:ph type="chart" sz="quarter" idx="13"/>
            <p:extLst>
              <p:ext uri="{D42A27DB-BD31-4B8C-83A1-F6EECF244321}">
                <p14:modId xmlns:p14="http://schemas.microsoft.com/office/powerpoint/2010/main" val="3417092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01DBE-2654-4016-A8A7-384B7C1AF64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A53AC26-F0A2-4549-822D-0ECC1E49E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200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1AC48-7FB6-4D43-86B9-950FD9E3B44E}"/>
              </a:ext>
            </a:extLst>
          </p:cNvPr>
          <p:cNvSpPr>
            <a:spLocks noGrp="1"/>
          </p:cNvSpPr>
          <p:nvPr>
            <p:ph type="title"/>
          </p:nvPr>
        </p:nvSpPr>
        <p:spPr/>
        <p:txBody>
          <a:bodyPr/>
          <a:lstStyle/>
          <a:p>
            <a:r>
              <a:rPr lang="en-US"/>
              <a:t>Facebook Hashtag Detection | Buss AG - 1 of 3</a:t>
            </a:r>
          </a:p>
        </p:txBody>
      </p:sp>
      <p:graphicFrame>
        <p:nvGraphicFramePr>
          <p:cNvPr id="5" name="Table Placeholder 4">
            <a:extLst>
              <a:ext uri="{FF2B5EF4-FFF2-40B4-BE49-F238E27FC236}">
                <a16:creationId xmlns:a16="http://schemas.microsoft.com/office/drawing/2014/main" id="{357BD4E9-5B16-4438-A82B-A2A9E4366133}"/>
              </a:ext>
            </a:extLst>
          </p:cNvPr>
          <p:cNvGraphicFramePr>
            <a:graphicFrameLocks noGrp="1"/>
          </p:cNvGraphicFramePr>
          <p:nvPr>
            <p:ph type="tbl" sz="quarter" idx="13"/>
            <p:extLst>
              <p:ext uri="{D42A27DB-BD31-4B8C-83A1-F6EECF244321}">
                <p14:modId xmlns:p14="http://schemas.microsoft.com/office/powerpoint/2010/main" val="200602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0478611"/>
                    </a:ext>
                  </a:extLst>
                </a:gridCol>
                <a:gridCol w="1234440">
                  <a:extLst>
                    <a:ext uri="{9D8B030D-6E8A-4147-A177-3AD203B41FA5}">
                      <a16:colId xmlns:a16="http://schemas.microsoft.com/office/drawing/2014/main" val="1742143127"/>
                    </a:ext>
                  </a:extLst>
                </a:gridCol>
                <a:gridCol w="1234440">
                  <a:extLst>
                    <a:ext uri="{9D8B030D-6E8A-4147-A177-3AD203B41FA5}">
                      <a16:colId xmlns:a16="http://schemas.microsoft.com/office/drawing/2014/main" val="321523844"/>
                    </a:ext>
                  </a:extLst>
                </a:gridCol>
                <a:gridCol w="1234440">
                  <a:extLst>
                    <a:ext uri="{9D8B030D-6E8A-4147-A177-3AD203B41FA5}">
                      <a16:colId xmlns:a16="http://schemas.microsoft.com/office/drawing/2014/main" val="2809809268"/>
                    </a:ext>
                  </a:extLst>
                </a:gridCol>
                <a:gridCol w="1234440">
                  <a:extLst>
                    <a:ext uri="{9D8B030D-6E8A-4147-A177-3AD203B41FA5}">
                      <a16:colId xmlns:a16="http://schemas.microsoft.com/office/drawing/2014/main" val="949676200"/>
                    </a:ext>
                  </a:extLst>
                </a:gridCol>
                <a:gridCol w="1234440">
                  <a:extLst>
                    <a:ext uri="{9D8B030D-6E8A-4147-A177-3AD203B41FA5}">
                      <a16:colId xmlns:a16="http://schemas.microsoft.com/office/drawing/2014/main" val="1401605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914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357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3818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6967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07240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#shanghai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7507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#chinesemarket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9186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4246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093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665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9717967"/>
                  </a:ext>
                </a:extLst>
              </a:tr>
            </a:tbl>
          </a:graphicData>
        </a:graphic>
      </p:graphicFrame>
      <p:sp>
        <p:nvSpPr>
          <p:cNvPr id="4" name="Text Placeholder 3">
            <a:extLst>
              <a:ext uri="{FF2B5EF4-FFF2-40B4-BE49-F238E27FC236}">
                <a16:creationId xmlns:a16="http://schemas.microsoft.com/office/drawing/2014/main" id="{66E96882-D012-4A98-8C16-BBD45AE898C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418393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E5D8B-2158-4BE9-977A-E0C00DC36524}"/>
              </a:ext>
            </a:extLst>
          </p:cNvPr>
          <p:cNvSpPr>
            <a:spLocks noGrp="1"/>
          </p:cNvSpPr>
          <p:nvPr>
            <p:ph type="title"/>
          </p:nvPr>
        </p:nvSpPr>
        <p:spPr/>
        <p:txBody>
          <a:bodyPr/>
          <a:lstStyle/>
          <a:p>
            <a:r>
              <a:rPr lang="en-US"/>
              <a:t>Facebook Hashtag Detection | Buss AG - 2 of 3</a:t>
            </a:r>
          </a:p>
        </p:txBody>
      </p:sp>
      <p:graphicFrame>
        <p:nvGraphicFramePr>
          <p:cNvPr id="5" name="Table Placeholder 4">
            <a:extLst>
              <a:ext uri="{FF2B5EF4-FFF2-40B4-BE49-F238E27FC236}">
                <a16:creationId xmlns:a16="http://schemas.microsoft.com/office/drawing/2014/main" id="{4BFAE928-0148-46BC-B21C-ECB3A8C0FDE8}"/>
              </a:ext>
            </a:extLst>
          </p:cNvPr>
          <p:cNvGraphicFramePr>
            <a:graphicFrameLocks noGrp="1"/>
          </p:cNvGraphicFramePr>
          <p:nvPr>
            <p:ph type="tbl" sz="quarter" idx="13"/>
            <p:extLst>
              <p:ext uri="{D42A27DB-BD31-4B8C-83A1-F6EECF244321}">
                <p14:modId xmlns:p14="http://schemas.microsoft.com/office/powerpoint/2010/main" val="2093036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3511625"/>
                    </a:ext>
                  </a:extLst>
                </a:gridCol>
                <a:gridCol w="1234440">
                  <a:extLst>
                    <a:ext uri="{9D8B030D-6E8A-4147-A177-3AD203B41FA5}">
                      <a16:colId xmlns:a16="http://schemas.microsoft.com/office/drawing/2014/main" val="3818279198"/>
                    </a:ext>
                  </a:extLst>
                </a:gridCol>
                <a:gridCol w="1234440">
                  <a:extLst>
                    <a:ext uri="{9D8B030D-6E8A-4147-A177-3AD203B41FA5}">
                      <a16:colId xmlns:a16="http://schemas.microsoft.com/office/drawing/2014/main" val="2794369857"/>
                    </a:ext>
                  </a:extLst>
                </a:gridCol>
                <a:gridCol w="1234440">
                  <a:extLst>
                    <a:ext uri="{9D8B030D-6E8A-4147-A177-3AD203B41FA5}">
                      <a16:colId xmlns:a16="http://schemas.microsoft.com/office/drawing/2014/main" val="3620320112"/>
                    </a:ext>
                  </a:extLst>
                </a:gridCol>
                <a:gridCol w="1234440">
                  <a:extLst>
                    <a:ext uri="{9D8B030D-6E8A-4147-A177-3AD203B41FA5}">
                      <a16:colId xmlns:a16="http://schemas.microsoft.com/office/drawing/2014/main" val="4130594028"/>
                    </a:ext>
                  </a:extLst>
                </a:gridCol>
                <a:gridCol w="1234440">
                  <a:extLst>
                    <a:ext uri="{9D8B030D-6E8A-4147-A177-3AD203B41FA5}">
                      <a16:colId xmlns:a16="http://schemas.microsoft.com/office/drawing/2014/main" val="253162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03159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284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364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4446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#twinscrewextruder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428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#plasticpelletizing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896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884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#iranplast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829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90524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5655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55674958"/>
                  </a:ext>
                </a:extLst>
              </a:tr>
            </a:tbl>
          </a:graphicData>
        </a:graphic>
      </p:graphicFrame>
      <p:sp>
        <p:nvSpPr>
          <p:cNvPr id="4" name="Text Placeholder 3">
            <a:extLst>
              <a:ext uri="{FF2B5EF4-FFF2-40B4-BE49-F238E27FC236}">
                <a16:creationId xmlns:a16="http://schemas.microsoft.com/office/drawing/2014/main" id="{4E2021B0-21A7-4CD2-BC84-BC513660EE5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21210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F54DA-6001-410F-90E7-54A73749D939}"/>
              </a:ext>
            </a:extLst>
          </p:cNvPr>
          <p:cNvSpPr>
            <a:spLocks noGrp="1"/>
          </p:cNvSpPr>
          <p:nvPr>
            <p:ph type="title"/>
          </p:nvPr>
        </p:nvSpPr>
        <p:spPr/>
        <p:txBody>
          <a:bodyPr/>
          <a:lstStyle/>
          <a:p>
            <a:r>
              <a:rPr lang="en-US"/>
              <a:t>Facebook Hashtag Detection | Buss AG - 3 of 3</a:t>
            </a:r>
          </a:p>
        </p:txBody>
      </p:sp>
      <p:graphicFrame>
        <p:nvGraphicFramePr>
          <p:cNvPr id="5" name="Table Placeholder 4">
            <a:extLst>
              <a:ext uri="{FF2B5EF4-FFF2-40B4-BE49-F238E27FC236}">
                <a16:creationId xmlns:a16="http://schemas.microsoft.com/office/drawing/2014/main" id="{287E91FF-F9DE-4011-8A2A-8A1A31C1B32F}"/>
              </a:ext>
            </a:extLst>
          </p:cNvPr>
          <p:cNvGraphicFramePr>
            <a:graphicFrameLocks noGrp="1"/>
          </p:cNvGraphicFramePr>
          <p:nvPr>
            <p:ph type="tbl" sz="quarter" idx="13"/>
            <p:extLst>
              <p:ext uri="{D42A27DB-BD31-4B8C-83A1-F6EECF244321}">
                <p14:modId xmlns:p14="http://schemas.microsoft.com/office/powerpoint/2010/main" val="294754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456916"/>
                    </a:ext>
                  </a:extLst>
                </a:gridCol>
                <a:gridCol w="1234440">
                  <a:extLst>
                    <a:ext uri="{9D8B030D-6E8A-4147-A177-3AD203B41FA5}">
                      <a16:colId xmlns:a16="http://schemas.microsoft.com/office/drawing/2014/main" val="2229884975"/>
                    </a:ext>
                  </a:extLst>
                </a:gridCol>
                <a:gridCol w="1234440">
                  <a:extLst>
                    <a:ext uri="{9D8B030D-6E8A-4147-A177-3AD203B41FA5}">
                      <a16:colId xmlns:a16="http://schemas.microsoft.com/office/drawing/2014/main" val="678980309"/>
                    </a:ext>
                  </a:extLst>
                </a:gridCol>
                <a:gridCol w="1234440">
                  <a:extLst>
                    <a:ext uri="{9D8B030D-6E8A-4147-A177-3AD203B41FA5}">
                      <a16:colId xmlns:a16="http://schemas.microsoft.com/office/drawing/2014/main" val="713982127"/>
                    </a:ext>
                  </a:extLst>
                </a:gridCol>
                <a:gridCol w="1234440">
                  <a:extLst>
                    <a:ext uri="{9D8B030D-6E8A-4147-A177-3AD203B41FA5}">
                      <a16:colId xmlns:a16="http://schemas.microsoft.com/office/drawing/2014/main" val="746572336"/>
                    </a:ext>
                  </a:extLst>
                </a:gridCol>
                <a:gridCol w="1234440">
                  <a:extLst>
                    <a:ext uri="{9D8B030D-6E8A-4147-A177-3AD203B41FA5}">
                      <a16:colId xmlns:a16="http://schemas.microsoft.com/office/drawing/2014/main" val="161784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35733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20506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873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5763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14842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19910983"/>
                  </a:ext>
                </a:extLst>
              </a:tr>
            </a:tbl>
          </a:graphicData>
        </a:graphic>
      </p:graphicFrame>
      <p:sp>
        <p:nvSpPr>
          <p:cNvPr id="4" name="Text Placeholder 3">
            <a:extLst>
              <a:ext uri="{FF2B5EF4-FFF2-40B4-BE49-F238E27FC236}">
                <a16:creationId xmlns:a16="http://schemas.microsoft.com/office/drawing/2014/main" id="{C9E9B831-7A0E-4082-8FD8-4C21916DC47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161601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774</Words>
  <Application>Microsoft Office PowerPoint</Application>
  <PresentationFormat>On-screen Show (4:3)</PresentationFormat>
  <Paragraphs>452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BUSS Facebook</vt:lpstr>
      <vt:lpstr>Facebook Key Metrics Table | Buss AG</vt:lpstr>
      <vt:lpstr>Facebook Fans Total | Buss AG</vt:lpstr>
      <vt:lpstr>Facebook Fans Table | Buss AG</vt:lpstr>
      <vt:lpstr>Facebook Own Posts Table  | Buss AG - 1 of 5</vt:lpstr>
      <vt:lpstr>Facebook Own Posts Table  | Buss AG - 2 of 5</vt:lpstr>
      <vt:lpstr>Facebook Own Posts Table  | Buss AG - 3 of 5</vt:lpstr>
      <vt:lpstr>Facebook Own Posts Table  | Buss AG - 4 of 5</vt:lpstr>
      <vt:lpstr>Facebook Own Posts Table  | Buss AG - 5 of 5</vt:lpstr>
      <vt:lpstr>Facebook Own Posts | Buss AG</vt:lpstr>
      <vt:lpstr>Facebook Page Post Reach Table | Buss AG</vt:lpstr>
      <vt:lpstr>Facebook Impressions | Buss AG</vt:lpstr>
      <vt:lpstr>Facebook Engagement Rate | Buss AG</vt:lpstr>
      <vt:lpstr>Facebook Hashtag Detection | Buss AG - 1 of 3</vt:lpstr>
      <vt:lpstr>Facebook Hashtag Detection | Buss AG - 2 of 3</vt:lpstr>
      <vt:lpstr>Facebook Hashtag Detection | Buss AG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2018-10-11T09:23:11Z</dcterms:created>
  <dcterms:modified xsi:type="dcterms:W3CDTF">2018-10-11T09:23:46Z</dcterms:modified>
</cp:coreProperties>
</file>