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Sheet1!$A$2:$A$124</c:f>
              <c:numCache>
                <c:formatCode>m/d/yyyy</c:formatCode>
                <c:ptCount val="123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  <c:pt idx="44">
                  <c:v>43265</c:v>
                </c:pt>
                <c:pt idx="45">
                  <c:v>43266</c:v>
                </c:pt>
                <c:pt idx="46">
                  <c:v>43267</c:v>
                </c:pt>
                <c:pt idx="47">
                  <c:v>43268</c:v>
                </c:pt>
                <c:pt idx="48">
                  <c:v>43269</c:v>
                </c:pt>
                <c:pt idx="49">
                  <c:v>43270</c:v>
                </c:pt>
                <c:pt idx="50">
                  <c:v>43271</c:v>
                </c:pt>
                <c:pt idx="51">
                  <c:v>43272</c:v>
                </c:pt>
                <c:pt idx="52">
                  <c:v>43273</c:v>
                </c:pt>
                <c:pt idx="53">
                  <c:v>43274</c:v>
                </c:pt>
                <c:pt idx="54">
                  <c:v>43275</c:v>
                </c:pt>
                <c:pt idx="55">
                  <c:v>43276</c:v>
                </c:pt>
                <c:pt idx="56">
                  <c:v>43277</c:v>
                </c:pt>
                <c:pt idx="57">
                  <c:v>43278</c:v>
                </c:pt>
                <c:pt idx="58">
                  <c:v>43279</c:v>
                </c:pt>
                <c:pt idx="59">
                  <c:v>43280</c:v>
                </c:pt>
                <c:pt idx="60">
                  <c:v>43281</c:v>
                </c:pt>
                <c:pt idx="61">
                  <c:v>43282</c:v>
                </c:pt>
                <c:pt idx="62">
                  <c:v>43283</c:v>
                </c:pt>
                <c:pt idx="63">
                  <c:v>43284</c:v>
                </c:pt>
                <c:pt idx="64">
                  <c:v>43285</c:v>
                </c:pt>
                <c:pt idx="65">
                  <c:v>43286</c:v>
                </c:pt>
                <c:pt idx="66">
                  <c:v>43287</c:v>
                </c:pt>
                <c:pt idx="67">
                  <c:v>43288</c:v>
                </c:pt>
                <c:pt idx="68">
                  <c:v>43289</c:v>
                </c:pt>
                <c:pt idx="69">
                  <c:v>43290</c:v>
                </c:pt>
                <c:pt idx="70">
                  <c:v>43291</c:v>
                </c:pt>
                <c:pt idx="71">
                  <c:v>43292</c:v>
                </c:pt>
                <c:pt idx="72">
                  <c:v>43293</c:v>
                </c:pt>
                <c:pt idx="73">
                  <c:v>43294</c:v>
                </c:pt>
                <c:pt idx="74">
                  <c:v>43295</c:v>
                </c:pt>
                <c:pt idx="75">
                  <c:v>43296</c:v>
                </c:pt>
                <c:pt idx="76">
                  <c:v>43297</c:v>
                </c:pt>
                <c:pt idx="77">
                  <c:v>43298</c:v>
                </c:pt>
                <c:pt idx="78">
                  <c:v>43299</c:v>
                </c:pt>
                <c:pt idx="79">
                  <c:v>43300</c:v>
                </c:pt>
                <c:pt idx="80">
                  <c:v>43301</c:v>
                </c:pt>
                <c:pt idx="81">
                  <c:v>43302</c:v>
                </c:pt>
                <c:pt idx="82">
                  <c:v>43303</c:v>
                </c:pt>
                <c:pt idx="83">
                  <c:v>43304</c:v>
                </c:pt>
                <c:pt idx="84">
                  <c:v>43305</c:v>
                </c:pt>
                <c:pt idx="85">
                  <c:v>43306</c:v>
                </c:pt>
                <c:pt idx="86">
                  <c:v>43307</c:v>
                </c:pt>
                <c:pt idx="87">
                  <c:v>43308</c:v>
                </c:pt>
                <c:pt idx="88">
                  <c:v>43309</c:v>
                </c:pt>
                <c:pt idx="89">
                  <c:v>43310</c:v>
                </c:pt>
                <c:pt idx="90">
                  <c:v>43311</c:v>
                </c:pt>
                <c:pt idx="91">
                  <c:v>43312</c:v>
                </c:pt>
                <c:pt idx="92">
                  <c:v>43313</c:v>
                </c:pt>
                <c:pt idx="93">
                  <c:v>43314</c:v>
                </c:pt>
                <c:pt idx="94">
                  <c:v>43315</c:v>
                </c:pt>
                <c:pt idx="95">
                  <c:v>43316</c:v>
                </c:pt>
                <c:pt idx="96">
                  <c:v>43317</c:v>
                </c:pt>
                <c:pt idx="97">
                  <c:v>43318</c:v>
                </c:pt>
                <c:pt idx="98">
                  <c:v>43319</c:v>
                </c:pt>
                <c:pt idx="99">
                  <c:v>43320</c:v>
                </c:pt>
                <c:pt idx="100">
                  <c:v>43321</c:v>
                </c:pt>
                <c:pt idx="101">
                  <c:v>43322</c:v>
                </c:pt>
                <c:pt idx="102">
                  <c:v>43323</c:v>
                </c:pt>
                <c:pt idx="103">
                  <c:v>43324</c:v>
                </c:pt>
                <c:pt idx="104">
                  <c:v>43325</c:v>
                </c:pt>
                <c:pt idx="105">
                  <c:v>43326</c:v>
                </c:pt>
                <c:pt idx="106">
                  <c:v>43327</c:v>
                </c:pt>
                <c:pt idx="107">
                  <c:v>43328</c:v>
                </c:pt>
                <c:pt idx="108">
                  <c:v>43329</c:v>
                </c:pt>
                <c:pt idx="109">
                  <c:v>43330</c:v>
                </c:pt>
                <c:pt idx="110">
                  <c:v>43331</c:v>
                </c:pt>
                <c:pt idx="111">
                  <c:v>43332</c:v>
                </c:pt>
                <c:pt idx="112">
                  <c:v>43333</c:v>
                </c:pt>
                <c:pt idx="113">
                  <c:v>43334</c:v>
                </c:pt>
                <c:pt idx="114">
                  <c:v>43335</c:v>
                </c:pt>
                <c:pt idx="115">
                  <c:v>43336</c:v>
                </c:pt>
                <c:pt idx="116">
                  <c:v>43337</c:v>
                </c:pt>
                <c:pt idx="117">
                  <c:v>43338</c:v>
                </c:pt>
                <c:pt idx="118">
                  <c:v>43339</c:v>
                </c:pt>
                <c:pt idx="119">
                  <c:v>43340</c:v>
                </c:pt>
                <c:pt idx="120">
                  <c:v>43341</c:v>
                </c:pt>
                <c:pt idx="121">
                  <c:v>43342</c:v>
                </c:pt>
                <c:pt idx="122">
                  <c:v>43343</c:v>
                </c:pt>
              </c:numCache>
            </c:numRef>
          </c:cat>
          <c:val>
            <c:numRef>
              <c:f>Sheet1!$B$2:$B$124</c:f>
              <c:numCache>
                <c:formatCode>General</c:formatCode>
                <c:ptCount val="123"/>
                <c:pt idx="122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76-4977-B781-02ED012F0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180824"/>
        <c:axId val="362179184"/>
      </c:lineChart>
      <c:dateAx>
        <c:axId val="362180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79184"/>
        <c:crosses val="autoZero"/>
        <c:auto val="1"/>
        <c:lblOffset val="100"/>
        <c:baseTimeUnit val="days"/>
      </c:dateAx>
      <c:valAx>
        <c:axId val="36217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8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Sheet1!$A$2:$A$124</c:f>
              <c:numCache>
                <c:formatCode>m/d/yyyy</c:formatCode>
                <c:ptCount val="123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  <c:pt idx="44">
                  <c:v>43265</c:v>
                </c:pt>
                <c:pt idx="45">
                  <c:v>43266</c:v>
                </c:pt>
                <c:pt idx="46">
                  <c:v>43267</c:v>
                </c:pt>
                <c:pt idx="47">
                  <c:v>43268</c:v>
                </c:pt>
                <c:pt idx="48">
                  <c:v>43269</c:v>
                </c:pt>
                <c:pt idx="49">
                  <c:v>43270</c:v>
                </c:pt>
                <c:pt idx="50">
                  <c:v>43271</c:v>
                </c:pt>
                <c:pt idx="51">
                  <c:v>43272</c:v>
                </c:pt>
                <c:pt idx="52">
                  <c:v>43273</c:v>
                </c:pt>
                <c:pt idx="53">
                  <c:v>43274</c:v>
                </c:pt>
                <c:pt idx="54">
                  <c:v>43275</c:v>
                </c:pt>
                <c:pt idx="55">
                  <c:v>43276</c:v>
                </c:pt>
                <c:pt idx="56">
                  <c:v>43277</c:v>
                </c:pt>
                <c:pt idx="57">
                  <c:v>43278</c:v>
                </c:pt>
                <c:pt idx="58">
                  <c:v>43279</c:v>
                </c:pt>
                <c:pt idx="59">
                  <c:v>43280</c:v>
                </c:pt>
                <c:pt idx="60">
                  <c:v>43281</c:v>
                </c:pt>
                <c:pt idx="61">
                  <c:v>43282</c:v>
                </c:pt>
                <c:pt idx="62">
                  <c:v>43283</c:v>
                </c:pt>
                <c:pt idx="63">
                  <c:v>43284</c:v>
                </c:pt>
                <c:pt idx="64">
                  <c:v>43285</c:v>
                </c:pt>
                <c:pt idx="65">
                  <c:v>43286</c:v>
                </c:pt>
                <c:pt idx="66">
                  <c:v>43287</c:v>
                </c:pt>
                <c:pt idx="67">
                  <c:v>43288</c:v>
                </c:pt>
                <c:pt idx="68">
                  <c:v>43289</c:v>
                </c:pt>
                <c:pt idx="69">
                  <c:v>43290</c:v>
                </c:pt>
                <c:pt idx="70">
                  <c:v>43291</c:v>
                </c:pt>
                <c:pt idx="71">
                  <c:v>43292</c:v>
                </c:pt>
                <c:pt idx="72">
                  <c:v>43293</c:v>
                </c:pt>
                <c:pt idx="73">
                  <c:v>43294</c:v>
                </c:pt>
                <c:pt idx="74">
                  <c:v>43295</c:v>
                </c:pt>
                <c:pt idx="75">
                  <c:v>43296</c:v>
                </c:pt>
                <c:pt idx="76">
                  <c:v>43297</c:v>
                </c:pt>
                <c:pt idx="77">
                  <c:v>43298</c:v>
                </c:pt>
                <c:pt idx="78">
                  <c:v>43299</c:v>
                </c:pt>
                <c:pt idx="79">
                  <c:v>43300</c:v>
                </c:pt>
                <c:pt idx="80">
                  <c:v>43301</c:v>
                </c:pt>
                <c:pt idx="81">
                  <c:v>43302</c:v>
                </c:pt>
                <c:pt idx="82">
                  <c:v>43303</c:v>
                </c:pt>
                <c:pt idx="83">
                  <c:v>43304</c:v>
                </c:pt>
                <c:pt idx="84">
                  <c:v>43305</c:v>
                </c:pt>
                <c:pt idx="85">
                  <c:v>43306</c:v>
                </c:pt>
                <c:pt idx="86">
                  <c:v>43307</c:v>
                </c:pt>
                <c:pt idx="87">
                  <c:v>43308</c:v>
                </c:pt>
                <c:pt idx="88">
                  <c:v>43309</c:v>
                </c:pt>
                <c:pt idx="89">
                  <c:v>43310</c:v>
                </c:pt>
                <c:pt idx="90">
                  <c:v>43311</c:v>
                </c:pt>
                <c:pt idx="91">
                  <c:v>43312</c:v>
                </c:pt>
                <c:pt idx="92">
                  <c:v>43313</c:v>
                </c:pt>
                <c:pt idx="93">
                  <c:v>43314</c:v>
                </c:pt>
                <c:pt idx="94">
                  <c:v>43315</c:v>
                </c:pt>
                <c:pt idx="95">
                  <c:v>43316</c:v>
                </c:pt>
                <c:pt idx="96">
                  <c:v>43317</c:v>
                </c:pt>
                <c:pt idx="97">
                  <c:v>43318</c:v>
                </c:pt>
                <c:pt idx="98">
                  <c:v>43319</c:v>
                </c:pt>
                <c:pt idx="99">
                  <c:v>43320</c:v>
                </c:pt>
                <c:pt idx="100">
                  <c:v>43321</c:v>
                </c:pt>
                <c:pt idx="101">
                  <c:v>43322</c:v>
                </c:pt>
                <c:pt idx="102">
                  <c:v>43323</c:v>
                </c:pt>
                <c:pt idx="103">
                  <c:v>43324</c:v>
                </c:pt>
                <c:pt idx="104">
                  <c:v>43325</c:v>
                </c:pt>
                <c:pt idx="105">
                  <c:v>43326</c:v>
                </c:pt>
                <c:pt idx="106">
                  <c:v>43327</c:v>
                </c:pt>
                <c:pt idx="107">
                  <c:v>43328</c:v>
                </c:pt>
                <c:pt idx="108">
                  <c:v>43329</c:v>
                </c:pt>
                <c:pt idx="109">
                  <c:v>43330</c:v>
                </c:pt>
                <c:pt idx="110">
                  <c:v>43331</c:v>
                </c:pt>
                <c:pt idx="111">
                  <c:v>43332</c:v>
                </c:pt>
                <c:pt idx="112">
                  <c:v>43333</c:v>
                </c:pt>
                <c:pt idx="113">
                  <c:v>43334</c:v>
                </c:pt>
                <c:pt idx="114">
                  <c:v>43335</c:v>
                </c:pt>
                <c:pt idx="115">
                  <c:v>43336</c:v>
                </c:pt>
                <c:pt idx="116">
                  <c:v>43337</c:v>
                </c:pt>
                <c:pt idx="117">
                  <c:v>43338</c:v>
                </c:pt>
                <c:pt idx="118">
                  <c:v>43339</c:v>
                </c:pt>
                <c:pt idx="119">
                  <c:v>43340</c:v>
                </c:pt>
                <c:pt idx="120">
                  <c:v>43341</c:v>
                </c:pt>
                <c:pt idx="121">
                  <c:v>43342</c:v>
                </c:pt>
                <c:pt idx="122">
                  <c:v>43343</c:v>
                </c:pt>
              </c:numCache>
            </c:numRef>
          </c:cat>
          <c:val>
            <c:numRef>
              <c:f>Sheet1!$B$2:$B$124</c:f>
              <c:numCache>
                <c:formatCode>General</c:formatCode>
                <c:ptCount val="123"/>
                <c:pt idx="122">
                  <c:v>87019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4B-40F7-91CD-15307060B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327688"/>
        <c:axId val="366325392"/>
      </c:lineChart>
      <c:dateAx>
        <c:axId val="366327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325392"/>
        <c:crosses val="autoZero"/>
        <c:auto val="1"/>
        <c:lblOffset val="100"/>
        <c:baseTimeUnit val="days"/>
      </c:dateAx>
      <c:valAx>
        <c:axId val="36632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32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Sheet1!$A$2:$A$124</c:f>
              <c:numCache>
                <c:formatCode>m/d/yyyy</c:formatCode>
                <c:ptCount val="123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  <c:pt idx="44">
                  <c:v>43265</c:v>
                </c:pt>
                <c:pt idx="45">
                  <c:v>43266</c:v>
                </c:pt>
                <c:pt idx="46">
                  <c:v>43267</c:v>
                </c:pt>
                <c:pt idx="47">
                  <c:v>43268</c:v>
                </c:pt>
                <c:pt idx="48">
                  <c:v>43269</c:v>
                </c:pt>
                <c:pt idx="49">
                  <c:v>43270</c:v>
                </c:pt>
                <c:pt idx="50">
                  <c:v>43271</c:v>
                </c:pt>
                <c:pt idx="51">
                  <c:v>43272</c:v>
                </c:pt>
                <c:pt idx="52">
                  <c:v>43273</c:v>
                </c:pt>
                <c:pt idx="53">
                  <c:v>43274</c:v>
                </c:pt>
                <c:pt idx="54">
                  <c:v>43275</c:v>
                </c:pt>
                <c:pt idx="55">
                  <c:v>43276</c:v>
                </c:pt>
                <c:pt idx="56">
                  <c:v>43277</c:v>
                </c:pt>
                <c:pt idx="57">
                  <c:v>43278</c:v>
                </c:pt>
                <c:pt idx="58">
                  <c:v>43279</c:v>
                </c:pt>
                <c:pt idx="59">
                  <c:v>43280</c:v>
                </c:pt>
                <c:pt idx="60">
                  <c:v>43281</c:v>
                </c:pt>
                <c:pt idx="61">
                  <c:v>43282</c:v>
                </c:pt>
                <c:pt idx="62">
                  <c:v>43283</c:v>
                </c:pt>
                <c:pt idx="63">
                  <c:v>43284</c:v>
                </c:pt>
                <c:pt idx="64">
                  <c:v>43285</c:v>
                </c:pt>
                <c:pt idx="65">
                  <c:v>43286</c:v>
                </c:pt>
                <c:pt idx="66">
                  <c:v>43287</c:v>
                </c:pt>
                <c:pt idx="67">
                  <c:v>43288</c:v>
                </c:pt>
                <c:pt idx="68">
                  <c:v>43289</c:v>
                </c:pt>
                <c:pt idx="69">
                  <c:v>43290</c:v>
                </c:pt>
                <c:pt idx="70">
                  <c:v>43291</c:v>
                </c:pt>
                <c:pt idx="71">
                  <c:v>43292</c:v>
                </c:pt>
                <c:pt idx="72">
                  <c:v>43293</c:v>
                </c:pt>
                <c:pt idx="73">
                  <c:v>43294</c:v>
                </c:pt>
                <c:pt idx="74">
                  <c:v>43295</c:v>
                </c:pt>
                <c:pt idx="75">
                  <c:v>43296</c:v>
                </c:pt>
                <c:pt idx="76">
                  <c:v>43297</c:v>
                </c:pt>
                <c:pt idx="77">
                  <c:v>43298</c:v>
                </c:pt>
                <c:pt idx="78">
                  <c:v>43299</c:v>
                </c:pt>
                <c:pt idx="79">
                  <c:v>43300</c:v>
                </c:pt>
                <c:pt idx="80">
                  <c:v>43301</c:v>
                </c:pt>
                <c:pt idx="81">
                  <c:v>43302</c:v>
                </c:pt>
                <c:pt idx="82">
                  <c:v>43303</c:v>
                </c:pt>
                <c:pt idx="83">
                  <c:v>43304</c:v>
                </c:pt>
                <c:pt idx="84">
                  <c:v>43305</c:v>
                </c:pt>
                <c:pt idx="85">
                  <c:v>43306</c:v>
                </c:pt>
                <c:pt idx="86">
                  <c:v>43307</c:v>
                </c:pt>
                <c:pt idx="87">
                  <c:v>43308</c:v>
                </c:pt>
                <c:pt idx="88">
                  <c:v>43309</c:v>
                </c:pt>
                <c:pt idx="89">
                  <c:v>43310</c:v>
                </c:pt>
                <c:pt idx="90">
                  <c:v>43311</c:v>
                </c:pt>
                <c:pt idx="91">
                  <c:v>43312</c:v>
                </c:pt>
                <c:pt idx="92">
                  <c:v>43313</c:v>
                </c:pt>
                <c:pt idx="93">
                  <c:v>43314</c:v>
                </c:pt>
                <c:pt idx="94">
                  <c:v>43315</c:v>
                </c:pt>
                <c:pt idx="95">
                  <c:v>43316</c:v>
                </c:pt>
                <c:pt idx="96">
                  <c:v>43317</c:v>
                </c:pt>
                <c:pt idx="97">
                  <c:v>43318</c:v>
                </c:pt>
                <c:pt idx="98">
                  <c:v>43319</c:v>
                </c:pt>
                <c:pt idx="99">
                  <c:v>43320</c:v>
                </c:pt>
                <c:pt idx="100">
                  <c:v>43321</c:v>
                </c:pt>
                <c:pt idx="101">
                  <c:v>43322</c:v>
                </c:pt>
                <c:pt idx="102">
                  <c:v>43323</c:v>
                </c:pt>
                <c:pt idx="103">
                  <c:v>43324</c:v>
                </c:pt>
                <c:pt idx="104">
                  <c:v>43325</c:v>
                </c:pt>
                <c:pt idx="105">
                  <c:v>43326</c:v>
                </c:pt>
                <c:pt idx="106">
                  <c:v>43327</c:v>
                </c:pt>
                <c:pt idx="107">
                  <c:v>43328</c:v>
                </c:pt>
                <c:pt idx="108">
                  <c:v>43329</c:v>
                </c:pt>
                <c:pt idx="109">
                  <c:v>43330</c:v>
                </c:pt>
                <c:pt idx="110">
                  <c:v>43331</c:v>
                </c:pt>
                <c:pt idx="111">
                  <c:v>43332</c:v>
                </c:pt>
                <c:pt idx="112">
                  <c:v>43333</c:v>
                </c:pt>
                <c:pt idx="113">
                  <c:v>43334</c:v>
                </c:pt>
                <c:pt idx="114">
                  <c:v>43335</c:v>
                </c:pt>
                <c:pt idx="115">
                  <c:v>43336</c:v>
                </c:pt>
                <c:pt idx="116">
                  <c:v>43337</c:v>
                </c:pt>
                <c:pt idx="117">
                  <c:v>43338</c:v>
                </c:pt>
                <c:pt idx="118">
                  <c:v>43339</c:v>
                </c:pt>
                <c:pt idx="119">
                  <c:v>43340</c:v>
                </c:pt>
                <c:pt idx="120">
                  <c:v>43341</c:v>
                </c:pt>
                <c:pt idx="121">
                  <c:v>43342</c:v>
                </c:pt>
                <c:pt idx="122">
                  <c:v>43343</c:v>
                </c:pt>
              </c:numCache>
            </c:numRef>
          </c:cat>
          <c:val>
            <c:numRef>
              <c:f>Sheet1!$B$2:$B$124</c:f>
              <c:numCache>
                <c:formatCode>General</c:formatCode>
                <c:ptCount val="123"/>
                <c:pt idx="122">
                  <c:v>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7C-4DAF-B802-EF676103C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354040"/>
        <c:axId val="360360928"/>
      </c:lineChart>
      <c:dateAx>
        <c:axId val="360354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60928"/>
        <c:crosses val="autoZero"/>
        <c:auto val="1"/>
        <c:lblOffset val="100"/>
        <c:baseTimeUnit val="days"/>
      </c:dateAx>
      <c:valAx>
        <c:axId val="36036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5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B72DE-188F-4C3E-8A0F-47A6F1237E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BUSS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9377CA-58C6-4ED0-A2C1-B11C94D11A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710643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8E51F-F446-4CF7-B4D7-A55F71B62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254486-E70A-432E-A282-1667C16C3F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1726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402061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894775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79271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834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53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041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73A18-C33B-4AD7-9FBC-68F0AA65F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912828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B15D7-E3B7-4052-ACF9-A23D99843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8DA858-0DD7-473E-AC1D-D7D2571C28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0022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5441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0191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0915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76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635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1480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43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- 2018-08-14 15:52:38 </a:t>
                      </a:r>
                      <a:r>
                        <a:rPr lang="en-US" sz="1000"/>
                        <a:t>
 COMPEO - Swiss Quality at its 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443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 Buss AG - 2018-07-25 11:17:59 </a:t>
                      </a:r>
                      <a:r>
                        <a:rPr lang="it-IT" sz="1000"/>
                        <a:t>
 COMPEO - Innovative control concept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16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 Buss AG - 2018-07-05 11:05:19 </a:t>
                      </a:r>
                      <a:r>
                        <a:rPr lang="it-IT" sz="1000"/>
                        <a:t>
 COMPEO - Innovative discharge concept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46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- 2018-06-14 13:00:19 </a:t>
                      </a:r>
                      <a:r>
                        <a:rPr lang="en-US" sz="1000"/>
                        <a:t>
 COMPEO - compounding technology for the polymers 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16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- 2018-05-28 17:35:35 </a:t>
                      </a:r>
                      <a:r>
                        <a:rPr lang="en-US" sz="1000"/>
                        <a:t>
 COMPEO – New configurable process 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34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- 2018-05-22 11:49:48 </a:t>
                      </a:r>
                      <a:r>
                        <a:rPr lang="en-US" sz="1000"/>
                        <a:t>
 COMPEO, the new compounding machine from BUSS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92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- 2018-05-04 15:49:59 </a:t>
                      </a:r>
                      <a:r>
                        <a:rPr lang="en-US" sz="1000"/>
                        <a:t>
 COMPEO - new compounder generation from BUSS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780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33301-0EFD-45CB-8ABD-F6E74ECA0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36107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C12BE-3EC6-417F-A4A7-E17B8A357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D7E049-EB29-42B6-A4DB-474E38B93C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2460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6153C-5AD4-4EBC-A2E2-8459AAED6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22AE0-A8D0-4430-A170-900647FDE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490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1B529-1D9A-42EA-80BE-461F5B6FE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0073D5-38C9-4A97-9A00-75BC7BDC23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6685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74382F-4B5A-4BA2-839C-4E23EDA80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3C08F-A384-4F4C-93B5-A37A076AD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191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0B552-1328-4878-A56D-638B2EA26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6271CD-2AFC-41D8-A359-6066212DD2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5894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678EC-E004-4257-8B8B-FDA362DFCE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5C7C8-A8B5-48CA-ACB9-C52BDF5F5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2005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158</Words>
  <Application>Microsoft Office PowerPoint</Application>
  <PresentationFormat>On-screen Show (4:3)</PresentationFormat>
  <Paragraphs>71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BUSS YouTube</vt:lpstr>
      <vt:lpstr>Youtube Key Metrics Table | All Pages</vt:lpstr>
      <vt:lpstr>Youtube Videos Table | All Pages</vt:lpstr>
      <vt:lpstr>Youtube Total Videos | All Pages</vt:lpstr>
      <vt:lpstr>Youtube Total Video Views | All Pages</vt:lpstr>
      <vt:lpstr>Youtube Subscribers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BUSS YouTube</dc:title>
  <dc:creator>Administrator</dc:creator>
  <cp:lastModifiedBy>Administrator</cp:lastModifiedBy>
  <cp:revision>1</cp:revision>
  <dcterms:created xsi:type="dcterms:W3CDTF">2018-09-04T08:49:01Z</dcterms:created>
  <dcterms:modified xsi:type="dcterms:W3CDTF">2018-09-04T08:49:16Z</dcterms:modified>
</cp:coreProperties>
</file>