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532F2-33CA-423E-BEB4-600EAA870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47A71C-57E0-49FE-9014-654F41B644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4349466"/>
              </p:ext>
            </p:extLst>
          </p:nvPr>
        </p:nvGraphicFramePr>
        <p:xfrm>
          <a:off x="457200" y="1731963"/>
          <a:ext cx="8229600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23988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389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5936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7420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0576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6517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603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- 2018-08-14 15:52:38 </a:t>
                      </a:r>
                      <a:r>
                        <a:rPr lang="en-US" sz="1000"/>
                        <a:t>
 COMPEO - Swiss Quality at its 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537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 Buss AG - 2018-07-25 11:17:59 </a:t>
                      </a:r>
                      <a:r>
                        <a:rPr lang="it-IT" sz="1000"/>
                        <a:t>
 COMPEO - Innovative control concept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6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 Buss AG - 2018-07-05 11:05:19 </a:t>
                      </a:r>
                      <a:r>
                        <a:rPr lang="it-IT" sz="1000"/>
                        <a:t>
 COMPEO - Innovative discharge concept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981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- 2018-06-14 13:00:19 </a:t>
                      </a:r>
                      <a:r>
                        <a:rPr lang="en-US" sz="1000"/>
                        <a:t>
 COMPEO - compounding technology for the polymers 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7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- 2018-05-28 17:35:35 </a:t>
                      </a:r>
                      <a:r>
                        <a:rPr lang="en-US" sz="1000"/>
                        <a:t>
 COMPEO – New configurable process zone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651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- 2018-05-22 11:49:48 </a:t>
                      </a:r>
                      <a:r>
                        <a:rPr lang="en-US" sz="1000"/>
                        <a:t>
 COMPEO, the new compounding machine from BUSS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845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- 2018-05-04 15:49:59 </a:t>
                      </a:r>
                      <a:r>
                        <a:rPr lang="en-US" sz="1000"/>
                        <a:t>
 COMPEO - new compounder generation from BUSS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013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074F1-3605-4589-B465-48D70040E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7836351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97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Videos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All Pages</dc:title>
  <dc:creator>Administrator</dc:creator>
  <cp:lastModifiedBy>Administrator</cp:lastModifiedBy>
  <cp:revision>1</cp:revision>
  <dcterms:created xsi:type="dcterms:W3CDTF">2018-09-04T08:48:14Z</dcterms:created>
  <dcterms:modified xsi:type="dcterms:W3CDTF">2018-09-04T08:48:28Z</dcterms:modified>
</cp:coreProperties>
</file>