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Buss AG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Sheet1!$A$2:$A$124</c:f>
              <c:numCache>
                <c:formatCode>m/d/yyyy</c:formatCode>
                <c:ptCount val="123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  <c:pt idx="31">
                  <c:v>43252</c:v>
                </c:pt>
                <c:pt idx="32">
                  <c:v>43253</c:v>
                </c:pt>
                <c:pt idx="33">
                  <c:v>43254</c:v>
                </c:pt>
                <c:pt idx="34">
                  <c:v>43255</c:v>
                </c:pt>
                <c:pt idx="35">
                  <c:v>43256</c:v>
                </c:pt>
                <c:pt idx="36">
                  <c:v>43257</c:v>
                </c:pt>
                <c:pt idx="37">
                  <c:v>43258</c:v>
                </c:pt>
                <c:pt idx="38">
                  <c:v>43259</c:v>
                </c:pt>
                <c:pt idx="39">
                  <c:v>43260</c:v>
                </c:pt>
                <c:pt idx="40">
                  <c:v>43261</c:v>
                </c:pt>
                <c:pt idx="41">
                  <c:v>43262</c:v>
                </c:pt>
                <c:pt idx="42">
                  <c:v>43263</c:v>
                </c:pt>
                <c:pt idx="43">
                  <c:v>43264</c:v>
                </c:pt>
                <c:pt idx="44">
                  <c:v>43265</c:v>
                </c:pt>
                <c:pt idx="45">
                  <c:v>43266</c:v>
                </c:pt>
                <c:pt idx="46">
                  <c:v>43267</c:v>
                </c:pt>
                <c:pt idx="47">
                  <c:v>43268</c:v>
                </c:pt>
                <c:pt idx="48">
                  <c:v>43269</c:v>
                </c:pt>
                <c:pt idx="49">
                  <c:v>43270</c:v>
                </c:pt>
                <c:pt idx="50">
                  <c:v>43271</c:v>
                </c:pt>
                <c:pt idx="51">
                  <c:v>43272</c:v>
                </c:pt>
                <c:pt idx="52">
                  <c:v>43273</c:v>
                </c:pt>
                <c:pt idx="53">
                  <c:v>43274</c:v>
                </c:pt>
                <c:pt idx="54">
                  <c:v>43275</c:v>
                </c:pt>
                <c:pt idx="55">
                  <c:v>43276</c:v>
                </c:pt>
                <c:pt idx="56">
                  <c:v>43277</c:v>
                </c:pt>
                <c:pt idx="57">
                  <c:v>43278</c:v>
                </c:pt>
                <c:pt idx="58">
                  <c:v>43279</c:v>
                </c:pt>
                <c:pt idx="59">
                  <c:v>43280</c:v>
                </c:pt>
                <c:pt idx="60">
                  <c:v>43281</c:v>
                </c:pt>
                <c:pt idx="61">
                  <c:v>43282</c:v>
                </c:pt>
                <c:pt idx="62">
                  <c:v>43283</c:v>
                </c:pt>
                <c:pt idx="63">
                  <c:v>43284</c:v>
                </c:pt>
                <c:pt idx="64">
                  <c:v>43285</c:v>
                </c:pt>
                <c:pt idx="65">
                  <c:v>43286</c:v>
                </c:pt>
                <c:pt idx="66">
                  <c:v>43287</c:v>
                </c:pt>
                <c:pt idx="67">
                  <c:v>43288</c:v>
                </c:pt>
                <c:pt idx="68">
                  <c:v>43289</c:v>
                </c:pt>
                <c:pt idx="69">
                  <c:v>43290</c:v>
                </c:pt>
                <c:pt idx="70">
                  <c:v>43291</c:v>
                </c:pt>
                <c:pt idx="71">
                  <c:v>43292</c:v>
                </c:pt>
                <c:pt idx="72">
                  <c:v>43293</c:v>
                </c:pt>
                <c:pt idx="73">
                  <c:v>43294</c:v>
                </c:pt>
                <c:pt idx="74">
                  <c:v>43295</c:v>
                </c:pt>
                <c:pt idx="75">
                  <c:v>43296</c:v>
                </c:pt>
                <c:pt idx="76">
                  <c:v>43297</c:v>
                </c:pt>
                <c:pt idx="77">
                  <c:v>43298</c:v>
                </c:pt>
                <c:pt idx="78">
                  <c:v>43299</c:v>
                </c:pt>
                <c:pt idx="79">
                  <c:v>43300</c:v>
                </c:pt>
                <c:pt idx="80">
                  <c:v>43301</c:v>
                </c:pt>
                <c:pt idx="81">
                  <c:v>43302</c:v>
                </c:pt>
                <c:pt idx="82">
                  <c:v>43303</c:v>
                </c:pt>
                <c:pt idx="83">
                  <c:v>43304</c:v>
                </c:pt>
                <c:pt idx="84">
                  <c:v>43305</c:v>
                </c:pt>
                <c:pt idx="85">
                  <c:v>43306</c:v>
                </c:pt>
                <c:pt idx="86">
                  <c:v>43307</c:v>
                </c:pt>
                <c:pt idx="87">
                  <c:v>43308</c:v>
                </c:pt>
                <c:pt idx="88">
                  <c:v>43309</c:v>
                </c:pt>
                <c:pt idx="89">
                  <c:v>43310</c:v>
                </c:pt>
                <c:pt idx="90">
                  <c:v>43311</c:v>
                </c:pt>
                <c:pt idx="91">
                  <c:v>43312</c:v>
                </c:pt>
                <c:pt idx="92">
                  <c:v>43313</c:v>
                </c:pt>
                <c:pt idx="93">
                  <c:v>43314</c:v>
                </c:pt>
                <c:pt idx="94">
                  <c:v>43315</c:v>
                </c:pt>
                <c:pt idx="95">
                  <c:v>43316</c:v>
                </c:pt>
                <c:pt idx="96">
                  <c:v>43317</c:v>
                </c:pt>
                <c:pt idx="97">
                  <c:v>43318</c:v>
                </c:pt>
                <c:pt idx="98">
                  <c:v>43319</c:v>
                </c:pt>
                <c:pt idx="99">
                  <c:v>43320</c:v>
                </c:pt>
                <c:pt idx="100">
                  <c:v>43321</c:v>
                </c:pt>
                <c:pt idx="101">
                  <c:v>43322</c:v>
                </c:pt>
                <c:pt idx="102">
                  <c:v>43323</c:v>
                </c:pt>
                <c:pt idx="103">
                  <c:v>43324</c:v>
                </c:pt>
                <c:pt idx="104">
                  <c:v>43325</c:v>
                </c:pt>
                <c:pt idx="105">
                  <c:v>43326</c:v>
                </c:pt>
                <c:pt idx="106">
                  <c:v>43327</c:v>
                </c:pt>
                <c:pt idx="107">
                  <c:v>43328</c:v>
                </c:pt>
                <c:pt idx="108">
                  <c:v>43329</c:v>
                </c:pt>
                <c:pt idx="109">
                  <c:v>43330</c:v>
                </c:pt>
                <c:pt idx="110">
                  <c:v>43331</c:v>
                </c:pt>
                <c:pt idx="111">
                  <c:v>43332</c:v>
                </c:pt>
                <c:pt idx="112">
                  <c:v>43333</c:v>
                </c:pt>
                <c:pt idx="113">
                  <c:v>43334</c:v>
                </c:pt>
                <c:pt idx="114">
                  <c:v>43335</c:v>
                </c:pt>
                <c:pt idx="115">
                  <c:v>43336</c:v>
                </c:pt>
                <c:pt idx="116">
                  <c:v>43337</c:v>
                </c:pt>
                <c:pt idx="117">
                  <c:v>43338</c:v>
                </c:pt>
                <c:pt idx="118">
                  <c:v>43339</c:v>
                </c:pt>
                <c:pt idx="119">
                  <c:v>43340</c:v>
                </c:pt>
                <c:pt idx="120">
                  <c:v>43341</c:v>
                </c:pt>
                <c:pt idx="121">
                  <c:v>43342</c:v>
                </c:pt>
                <c:pt idx="122">
                  <c:v>43343</c:v>
                </c:pt>
              </c:numCache>
            </c:numRef>
          </c:cat>
          <c:val>
            <c:numRef>
              <c:f>Sheet1!$B$2:$B$124</c:f>
              <c:numCache>
                <c:formatCode>General</c:formatCode>
                <c:ptCount val="123"/>
                <c:pt idx="0">
                  <c:v>79</c:v>
                </c:pt>
                <c:pt idx="1">
                  <c:v>79</c:v>
                </c:pt>
                <c:pt idx="2">
                  <c:v>83</c:v>
                </c:pt>
                <c:pt idx="3">
                  <c:v>83</c:v>
                </c:pt>
                <c:pt idx="4">
                  <c:v>83</c:v>
                </c:pt>
                <c:pt idx="5">
                  <c:v>83</c:v>
                </c:pt>
                <c:pt idx="6">
                  <c:v>83</c:v>
                </c:pt>
                <c:pt idx="7">
                  <c:v>84</c:v>
                </c:pt>
                <c:pt idx="8">
                  <c:v>85</c:v>
                </c:pt>
                <c:pt idx="9">
                  <c:v>85</c:v>
                </c:pt>
                <c:pt idx="10">
                  <c:v>85</c:v>
                </c:pt>
                <c:pt idx="11">
                  <c:v>85</c:v>
                </c:pt>
                <c:pt idx="12">
                  <c:v>85</c:v>
                </c:pt>
                <c:pt idx="13">
                  <c:v>85</c:v>
                </c:pt>
                <c:pt idx="14">
                  <c:v>85</c:v>
                </c:pt>
                <c:pt idx="15">
                  <c:v>85</c:v>
                </c:pt>
                <c:pt idx="16">
                  <c:v>86</c:v>
                </c:pt>
                <c:pt idx="17">
                  <c:v>86</c:v>
                </c:pt>
                <c:pt idx="18">
                  <c:v>86</c:v>
                </c:pt>
                <c:pt idx="19">
                  <c:v>86</c:v>
                </c:pt>
                <c:pt idx="20">
                  <c:v>86</c:v>
                </c:pt>
                <c:pt idx="21">
                  <c:v>86</c:v>
                </c:pt>
                <c:pt idx="22">
                  <c:v>86</c:v>
                </c:pt>
                <c:pt idx="23">
                  <c:v>86</c:v>
                </c:pt>
                <c:pt idx="24">
                  <c:v>86</c:v>
                </c:pt>
                <c:pt idx="25">
                  <c:v>86</c:v>
                </c:pt>
                <c:pt idx="26">
                  <c:v>85</c:v>
                </c:pt>
                <c:pt idx="27">
                  <c:v>85</c:v>
                </c:pt>
                <c:pt idx="28">
                  <c:v>85</c:v>
                </c:pt>
                <c:pt idx="29">
                  <c:v>85</c:v>
                </c:pt>
                <c:pt idx="30">
                  <c:v>86</c:v>
                </c:pt>
                <c:pt idx="31">
                  <c:v>86</c:v>
                </c:pt>
                <c:pt idx="32">
                  <c:v>86</c:v>
                </c:pt>
                <c:pt idx="33">
                  <c:v>86</c:v>
                </c:pt>
                <c:pt idx="34">
                  <c:v>86</c:v>
                </c:pt>
                <c:pt idx="35">
                  <c:v>86</c:v>
                </c:pt>
                <c:pt idx="36">
                  <c:v>86</c:v>
                </c:pt>
                <c:pt idx="37">
                  <c:v>87</c:v>
                </c:pt>
                <c:pt idx="38">
                  <c:v>87</c:v>
                </c:pt>
                <c:pt idx="39">
                  <c:v>87</c:v>
                </c:pt>
                <c:pt idx="40">
                  <c:v>87</c:v>
                </c:pt>
                <c:pt idx="41">
                  <c:v>87</c:v>
                </c:pt>
                <c:pt idx="42">
                  <c:v>87</c:v>
                </c:pt>
                <c:pt idx="43">
                  <c:v>87</c:v>
                </c:pt>
                <c:pt idx="44">
                  <c:v>87</c:v>
                </c:pt>
                <c:pt idx="45">
                  <c:v>87</c:v>
                </c:pt>
                <c:pt idx="46">
                  <c:v>87</c:v>
                </c:pt>
                <c:pt idx="48">
                  <c:v>87</c:v>
                </c:pt>
                <c:pt idx="49">
                  <c:v>87</c:v>
                </c:pt>
                <c:pt idx="50">
                  <c:v>88</c:v>
                </c:pt>
                <c:pt idx="51">
                  <c:v>88</c:v>
                </c:pt>
                <c:pt idx="52">
                  <c:v>88</c:v>
                </c:pt>
                <c:pt idx="53">
                  <c:v>88</c:v>
                </c:pt>
                <c:pt idx="54">
                  <c:v>88</c:v>
                </c:pt>
                <c:pt idx="55">
                  <c:v>88</c:v>
                </c:pt>
                <c:pt idx="56">
                  <c:v>88</c:v>
                </c:pt>
                <c:pt idx="57">
                  <c:v>88</c:v>
                </c:pt>
                <c:pt idx="58">
                  <c:v>88</c:v>
                </c:pt>
                <c:pt idx="59">
                  <c:v>88</c:v>
                </c:pt>
                <c:pt idx="60">
                  <c:v>88</c:v>
                </c:pt>
                <c:pt idx="61">
                  <c:v>88</c:v>
                </c:pt>
                <c:pt idx="62">
                  <c:v>88</c:v>
                </c:pt>
                <c:pt idx="63">
                  <c:v>88</c:v>
                </c:pt>
                <c:pt idx="64">
                  <c:v>88</c:v>
                </c:pt>
                <c:pt idx="65">
                  <c:v>88</c:v>
                </c:pt>
                <c:pt idx="66">
                  <c:v>88</c:v>
                </c:pt>
                <c:pt idx="67">
                  <c:v>88</c:v>
                </c:pt>
                <c:pt idx="68">
                  <c:v>88</c:v>
                </c:pt>
                <c:pt idx="69">
                  <c:v>88</c:v>
                </c:pt>
                <c:pt idx="70">
                  <c:v>88</c:v>
                </c:pt>
                <c:pt idx="71">
                  <c:v>88</c:v>
                </c:pt>
                <c:pt idx="72">
                  <c:v>88</c:v>
                </c:pt>
                <c:pt idx="73">
                  <c:v>88</c:v>
                </c:pt>
                <c:pt idx="74">
                  <c:v>89</c:v>
                </c:pt>
                <c:pt idx="75">
                  <c:v>89</c:v>
                </c:pt>
                <c:pt idx="76">
                  <c:v>89</c:v>
                </c:pt>
                <c:pt idx="77">
                  <c:v>89</c:v>
                </c:pt>
                <c:pt idx="78">
                  <c:v>89</c:v>
                </c:pt>
                <c:pt idx="79">
                  <c:v>89</c:v>
                </c:pt>
                <c:pt idx="80">
                  <c:v>89</c:v>
                </c:pt>
                <c:pt idx="81">
                  <c:v>89</c:v>
                </c:pt>
                <c:pt idx="82">
                  <c:v>89</c:v>
                </c:pt>
                <c:pt idx="83">
                  <c:v>89</c:v>
                </c:pt>
                <c:pt idx="84">
                  <c:v>89</c:v>
                </c:pt>
                <c:pt idx="85">
                  <c:v>89</c:v>
                </c:pt>
                <c:pt idx="86">
                  <c:v>89</c:v>
                </c:pt>
                <c:pt idx="87">
                  <c:v>89</c:v>
                </c:pt>
                <c:pt idx="88">
                  <c:v>89</c:v>
                </c:pt>
                <c:pt idx="89">
                  <c:v>89</c:v>
                </c:pt>
                <c:pt idx="90">
                  <c:v>89</c:v>
                </c:pt>
                <c:pt idx="91">
                  <c:v>89</c:v>
                </c:pt>
                <c:pt idx="92">
                  <c:v>89</c:v>
                </c:pt>
                <c:pt idx="93">
                  <c:v>89</c:v>
                </c:pt>
                <c:pt idx="94">
                  <c:v>89</c:v>
                </c:pt>
                <c:pt idx="95">
                  <c:v>89</c:v>
                </c:pt>
                <c:pt idx="96">
                  <c:v>89</c:v>
                </c:pt>
                <c:pt idx="97">
                  <c:v>89</c:v>
                </c:pt>
                <c:pt idx="98">
                  <c:v>89</c:v>
                </c:pt>
                <c:pt idx="99">
                  <c:v>89</c:v>
                </c:pt>
                <c:pt idx="100">
                  <c:v>90</c:v>
                </c:pt>
                <c:pt idx="101">
                  <c:v>90</c:v>
                </c:pt>
                <c:pt idx="102">
                  <c:v>90</c:v>
                </c:pt>
                <c:pt idx="103">
                  <c:v>90</c:v>
                </c:pt>
                <c:pt idx="104">
                  <c:v>90</c:v>
                </c:pt>
                <c:pt idx="105">
                  <c:v>90</c:v>
                </c:pt>
                <c:pt idx="106">
                  <c:v>90</c:v>
                </c:pt>
                <c:pt idx="107">
                  <c:v>90</c:v>
                </c:pt>
                <c:pt idx="108">
                  <c:v>90</c:v>
                </c:pt>
                <c:pt idx="109">
                  <c:v>90</c:v>
                </c:pt>
                <c:pt idx="110">
                  <c:v>90</c:v>
                </c:pt>
                <c:pt idx="111">
                  <c:v>90</c:v>
                </c:pt>
                <c:pt idx="112">
                  <c:v>90</c:v>
                </c:pt>
                <c:pt idx="113">
                  <c:v>90</c:v>
                </c:pt>
                <c:pt idx="114">
                  <c:v>90</c:v>
                </c:pt>
                <c:pt idx="115">
                  <c:v>90</c:v>
                </c:pt>
                <c:pt idx="116">
                  <c:v>90</c:v>
                </c:pt>
                <c:pt idx="117">
                  <c:v>90</c:v>
                </c:pt>
                <c:pt idx="118">
                  <c:v>90</c:v>
                </c:pt>
                <c:pt idx="119">
                  <c:v>90</c:v>
                </c:pt>
                <c:pt idx="120">
                  <c:v>90</c:v>
                </c:pt>
                <c:pt idx="121">
                  <c:v>90</c:v>
                </c:pt>
                <c:pt idx="122">
                  <c:v>90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2D5-4D28-B1A3-49682712D3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3435840"/>
        <c:axId val="293436496"/>
      </c:lineChart>
      <c:dateAx>
        <c:axId val="2934358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436496"/>
        <c:crosses val="autoZero"/>
        <c:auto val="1"/>
        <c:lblOffset val="100"/>
        <c:baseTimeUnit val="days"/>
      </c:dateAx>
      <c:valAx>
        <c:axId val="293436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435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20307A-3992-4762-8164-B6F54B5CF2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D7F48AC-696A-4FF2-95DE-BF74FFB7A22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877010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C3C0BB-FD39-450A-932C-BAB050D0A0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6CC4D5-E758-444E-912D-925E3A033D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413434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All Pages</dc:title>
  <dc:creator>Administrator</dc:creator>
  <cp:lastModifiedBy>Administrator</cp:lastModifiedBy>
  <cp:revision>1</cp:revision>
  <dcterms:created xsi:type="dcterms:W3CDTF">2018-09-04T08:16:17Z</dcterms:created>
  <dcterms:modified xsi:type="dcterms:W3CDTF">2018-09-04T08:16:23Z</dcterms:modified>
</cp:coreProperties>
</file>